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8"/>
  </p:normalViewPr>
  <p:slideViewPr>
    <p:cSldViewPr snapToGrid="0" snapToObjects="1">
      <p:cViewPr varScale="1">
        <p:scale>
          <a:sx n="116" d="100"/>
          <a:sy n="116" d="100"/>
        </p:scale>
        <p:origin x="-35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E854D44-B47B-664C-AB59-DCC93643B3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K-21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E99AC05D-68CC-9D4F-9409-E44755095C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</a:t>
            </a:r>
            <a:r>
              <a:rPr lang="pl-PL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-30.10.2020 </a:t>
            </a:r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r. </a:t>
            </a:r>
          </a:p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Wałcz</a:t>
            </a:r>
          </a:p>
        </p:txBody>
      </p:sp>
    </p:spTree>
    <p:extLst>
      <p:ext uri="{BB962C8B-B14F-4D97-AF65-F5344CB8AC3E}">
        <p14:creationId xmlns:p14="http://schemas.microsoft.com/office/powerpoint/2010/main" xmlns="" val="175647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21C18F4-7DC5-404D-B87E-C0BEF7F26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27</a:t>
            </a:r>
            <a:r>
              <a:rPr lang="pl-PL" dirty="0" smtClean="0"/>
              <a:t>.10.2020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Wtorek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593CBD5-BC6D-8143-97F0-591E2DE2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13:00 początek konsultacji</a:t>
            </a:r>
          </a:p>
          <a:p>
            <a:r>
              <a:rPr lang="pl-PL" dirty="0"/>
              <a:t>13:30 obiad</a:t>
            </a:r>
          </a:p>
          <a:p>
            <a:r>
              <a:rPr lang="pl-PL" dirty="0" smtClean="0"/>
              <a:t>17:30-19:00 </a:t>
            </a:r>
            <a:r>
              <a:rPr lang="pl-PL" dirty="0"/>
              <a:t>trening </a:t>
            </a:r>
          </a:p>
          <a:p>
            <a:r>
              <a:rPr lang="pl-PL" dirty="0"/>
              <a:t>19:15 kolacja</a:t>
            </a:r>
          </a:p>
          <a:p>
            <a:r>
              <a:rPr lang="pl-PL" dirty="0"/>
              <a:t>20:30 spotkanie </a:t>
            </a:r>
            <a:r>
              <a:rPr lang="pl-PL" dirty="0" smtClean="0"/>
              <a:t>drużyny</a:t>
            </a:r>
            <a:endParaRPr lang="pl-PL" dirty="0"/>
          </a:p>
          <a:p>
            <a:r>
              <a:rPr lang="pl-PL" dirty="0"/>
              <a:t>21:15 rolowanie/rozciąganie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103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47120FC-F739-244D-AB85-EF634F2CA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28</a:t>
            </a:r>
            <a:r>
              <a:rPr lang="pl-PL" dirty="0" smtClean="0"/>
              <a:t>.10.2020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Środa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31DF83F-4830-264B-9056-0CDBCE624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8:00 rozruch</a:t>
            </a:r>
          </a:p>
          <a:p>
            <a:r>
              <a:rPr lang="pl-PL" dirty="0"/>
              <a:t>8:30 śniadanie</a:t>
            </a:r>
          </a:p>
          <a:p>
            <a:r>
              <a:rPr lang="pl-PL" dirty="0" smtClean="0"/>
              <a:t>11:30-13:00 </a:t>
            </a:r>
            <a:r>
              <a:rPr lang="pl-PL" dirty="0"/>
              <a:t>trening</a:t>
            </a:r>
          </a:p>
          <a:p>
            <a:r>
              <a:rPr lang="pl-PL" dirty="0"/>
              <a:t>13:30 obiad</a:t>
            </a:r>
          </a:p>
          <a:p>
            <a:r>
              <a:rPr lang="pl-PL" dirty="0" smtClean="0"/>
              <a:t>17:30-19:00 trening</a:t>
            </a:r>
            <a:endParaRPr lang="pl-PL" dirty="0"/>
          </a:p>
          <a:p>
            <a:r>
              <a:rPr lang="pl-PL" dirty="0"/>
              <a:t>19:20 </a:t>
            </a:r>
            <a:r>
              <a:rPr lang="pl-PL" dirty="0" smtClean="0"/>
              <a:t>kolacja</a:t>
            </a:r>
          </a:p>
          <a:p>
            <a:r>
              <a:rPr lang="pl-PL" dirty="0" smtClean="0"/>
              <a:t>20:30 spotkanie drużyny</a:t>
            </a:r>
            <a:endParaRPr lang="pl-PL" dirty="0"/>
          </a:p>
          <a:p>
            <a:r>
              <a:rPr lang="pl-PL" dirty="0"/>
              <a:t>21:30 rolowanie</a:t>
            </a:r>
          </a:p>
        </p:txBody>
      </p:sp>
    </p:spTree>
    <p:extLst>
      <p:ext uri="{BB962C8B-B14F-4D97-AF65-F5344CB8AC3E}">
        <p14:creationId xmlns:p14="http://schemas.microsoft.com/office/powerpoint/2010/main" xmlns="" val="58284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F12163A-B55F-E644-A87B-53CD4AFF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29</a:t>
            </a:r>
            <a:r>
              <a:rPr lang="pl-PL" dirty="0" smtClean="0"/>
              <a:t>.10.2020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Czwartek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4C8ABCD-747A-934F-B8BF-FAEFDC39D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8:00 rozruch</a:t>
            </a:r>
          </a:p>
          <a:p>
            <a:r>
              <a:rPr lang="pl-PL" dirty="0" smtClean="0"/>
              <a:t>8:30 śniadanie</a:t>
            </a:r>
          </a:p>
          <a:p>
            <a:r>
              <a:rPr lang="pl-PL" dirty="0" smtClean="0"/>
              <a:t>11:30-13:00 trening</a:t>
            </a:r>
          </a:p>
          <a:p>
            <a:r>
              <a:rPr lang="pl-PL" dirty="0" smtClean="0"/>
              <a:t>13:30 obiad</a:t>
            </a:r>
          </a:p>
          <a:p>
            <a:r>
              <a:rPr lang="pl-PL" dirty="0" smtClean="0"/>
              <a:t>17:30-19:00 trening</a:t>
            </a:r>
          </a:p>
          <a:p>
            <a:r>
              <a:rPr lang="pl-PL" dirty="0" smtClean="0"/>
              <a:t>19:20 </a:t>
            </a:r>
            <a:r>
              <a:rPr lang="pl-PL" dirty="0" smtClean="0"/>
              <a:t>kolacja</a:t>
            </a:r>
          </a:p>
          <a:p>
            <a:r>
              <a:rPr lang="pl-PL" dirty="0" smtClean="0"/>
              <a:t>20:30 spotkanie drużyny</a:t>
            </a:r>
            <a:endParaRPr lang="pl-PL" dirty="0" smtClean="0"/>
          </a:p>
          <a:p>
            <a:r>
              <a:rPr lang="pl-PL" dirty="0" smtClean="0"/>
              <a:t>21:30 rolowanie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3388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CC18733-0AF7-7748-B699-E318EC04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30</a:t>
            </a:r>
            <a:r>
              <a:rPr lang="pl-PL" dirty="0" smtClean="0"/>
              <a:t>.10.2020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Piątek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AF30338-D5E1-FF49-A383-84132C18D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7:30 śniadanie</a:t>
            </a:r>
          </a:p>
          <a:p>
            <a:r>
              <a:rPr lang="pl-PL" dirty="0" smtClean="0"/>
              <a:t>9:30-11:30 </a:t>
            </a:r>
            <a:r>
              <a:rPr lang="pl-PL" dirty="0" smtClean="0"/>
              <a:t>trening</a:t>
            </a:r>
            <a:endParaRPr lang="pl-PL" dirty="0" smtClean="0"/>
          </a:p>
          <a:p>
            <a:r>
              <a:rPr lang="pl-PL" dirty="0" smtClean="0"/>
              <a:t>12:30 obiad</a:t>
            </a:r>
          </a:p>
          <a:p>
            <a:r>
              <a:rPr lang="pl-PL" dirty="0" smtClean="0"/>
              <a:t>13:15 podsumowanie i zakończenie konsultacji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4044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1BBA31-0DBA-884E-B292-AC3CD6D2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Powołane zawodniczki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558FBD8-21C7-1541-A253-15149A8C9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Agata Mazana</a:t>
            </a:r>
          </a:p>
          <a:p>
            <a:r>
              <a:rPr lang="pl-PL" dirty="0"/>
              <a:t>Julia Bittner</a:t>
            </a:r>
          </a:p>
          <a:p>
            <a:r>
              <a:rPr lang="pl-PL" dirty="0" smtClean="0"/>
              <a:t>Zuzanna </a:t>
            </a:r>
            <a:r>
              <a:rPr lang="pl-PL" dirty="0" err="1" smtClean="0"/>
              <a:t>Dzidowska</a:t>
            </a:r>
            <a:endParaRPr lang="pl-PL" dirty="0"/>
          </a:p>
          <a:p>
            <a:r>
              <a:rPr lang="pl-PL" dirty="0" smtClean="0"/>
              <a:t>Julia Konieczna </a:t>
            </a:r>
            <a:endParaRPr lang="pl-PL" dirty="0"/>
          </a:p>
          <a:p>
            <a:r>
              <a:rPr lang="pl-PL" dirty="0" smtClean="0"/>
              <a:t>Patrycja Kosińska </a:t>
            </a:r>
            <a:endParaRPr lang="pl-PL" dirty="0"/>
          </a:p>
          <a:p>
            <a:r>
              <a:rPr lang="pl-PL" dirty="0" smtClean="0"/>
              <a:t>Weronika </a:t>
            </a:r>
            <a:r>
              <a:rPr lang="pl-PL" dirty="0" err="1" smtClean="0"/>
              <a:t>Zacharzewska</a:t>
            </a:r>
            <a:endParaRPr lang="pl-PL" dirty="0" smtClean="0"/>
          </a:p>
          <a:p>
            <a:r>
              <a:rPr lang="pl-PL" dirty="0" smtClean="0"/>
              <a:t>Adrianna Łosiak</a:t>
            </a:r>
          </a:p>
          <a:p>
            <a:r>
              <a:rPr lang="pl-PL" dirty="0" smtClean="0"/>
              <a:t>Julia </a:t>
            </a:r>
            <a:r>
              <a:rPr lang="pl-PL" dirty="0" err="1" smtClean="0"/>
              <a:t>Borczyk</a:t>
            </a:r>
            <a:endParaRPr lang="pl-PL" dirty="0" smtClean="0"/>
          </a:p>
          <a:p>
            <a:r>
              <a:rPr lang="pl-PL" dirty="0" smtClean="0"/>
              <a:t>Karolina Lisowska</a:t>
            </a:r>
          </a:p>
          <a:p>
            <a:r>
              <a:rPr lang="pl-PL" dirty="0" smtClean="0"/>
              <a:t>Kinga Janowska</a:t>
            </a:r>
          </a:p>
          <a:p>
            <a:r>
              <a:rPr lang="pl-PL" dirty="0" smtClean="0"/>
              <a:t>Kornelia </a:t>
            </a:r>
            <a:r>
              <a:rPr lang="pl-PL" dirty="0" err="1" smtClean="0"/>
              <a:t>Żywocka</a:t>
            </a:r>
            <a:endParaRPr lang="pl-PL" dirty="0" smtClean="0"/>
          </a:p>
          <a:p>
            <a:r>
              <a:rPr lang="pl-PL" dirty="0" smtClean="0"/>
              <a:t>Maja Wardzińska</a:t>
            </a:r>
          </a:p>
          <a:p>
            <a:r>
              <a:rPr lang="pl-PL" dirty="0" smtClean="0"/>
              <a:t>Martyna Kuczma</a:t>
            </a:r>
          </a:p>
          <a:p>
            <a:r>
              <a:rPr lang="pl-PL" dirty="0" smtClean="0"/>
              <a:t>Martyna Strykowska</a:t>
            </a:r>
          </a:p>
          <a:p>
            <a:r>
              <a:rPr lang="pl-PL" dirty="0" smtClean="0"/>
              <a:t>Monika Palacz</a:t>
            </a:r>
          </a:p>
          <a:p>
            <a:r>
              <a:rPr lang="pl-PL" dirty="0" smtClean="0"/>
              <a:t>Natalia Oleś</a:t>
            </a:r>
          </a:p>
          <a:p>
            <a:r>
              <a:rPr lang="pl-PL" dirty="0" smtClean="0"/>
              <a:t>Patrycja Sęk</a:t>
            </a:r>
          </a:p>
          <a:p>
            <a:r>
              <a:rPr lang="pl-PL" dirty="0" smtClean="0"/>
              <a:t>Zuzanna Koc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2981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B57D647-6617-6841-9E65-4DFD8697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Sztab K-21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3B99DE9-7D7E-7A4E-9202-A9D87962A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Alicja Koperska</a:t>
            </a:r>
          </a:p>
          <a:p>
            <a:r>
              <a:rPr lang="pl-PL" dirty="0"/>
              <a:t>Maria </a:t>
            </a:r>
            <a:r>
              <a:rPr lang="pl-PL" dirty="0" err="1"/>
              <a:t>Śniegórska</a:t>
            </a:r>
            <a:endParaRPr lang="pl-PL" dirty="0"/>
          </a:p>
          <a:p>
            <a:r>
              <a:rPr lang="pl-PL" dirty="0" smtClean="0"/>
              <a:t>Monika </a:t>
            </a:r>
            <a:r>
              <a:rPr lang="pl-PL" dirty="0" err="1" smtClean="0"/>
              <a:t>Polewczak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8712479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154</TotalTime>
  <Words>114</Words>
  <Application>Microsoft Office PowerPoint</Application>
  <PresentationFormat>Niestandardowy</PresentationFormat>
  <Paragraphs>57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Atlas</vt:lpstr>
      <vt:lpstr>K-21</vt:lpstr>
      <vt:lpstr>27.10.2020 Wtorek</vt:lpstr>
      <vt:lpstr>28.10.2020 Środa</vt:lpstr>
      <vt:lpstr>29.10.2020 Czwartek</vt:lpstr>
      <vt:lpstr>30.10.2020 Piątek</vt:lpstr>
      <vt:lpstr>Powołane zawodniczki</vt:lpstr>
      <vt:lpstr>Sztab K-21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K-21</dc:title>
  <dc:creator>alicjakoperska@pzht.pl</dc:creator>
  <cp:lastModifiedBy>Darek</cp:lastModifiedBy>
  <cp:revision>25</cp:revision>
  <dcterms:created xsi:type="dcterms:W3CDTF">2020-07-20T17:52:27Z</dcterms:created>
  <dcterms:modified xsi:type="dcterms:W3CDTF">2020-10-23T07:18:19Z</dcterms:modified>
</cp:coreProperties>
</file>