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8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54D44-B47B-664C-AB59-DCC93643B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K-21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9AC05D-68CC-9D4F-9409-E44755095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16-20.09.2020 r. </a:t>
            </a:r>
          </a:p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Wałcz</a:t>
            </a:r>
          </a:p>
        </p:txBody>
      </p:sp>
    </p:spTree>
    <p:extLst>
      <p:ext uri="{BB962C8B-B14F-4D97-AF65-F5344CB8AC3E}">
        <p14:creationId xmlns:p14="http://schemas.microsoft.com/office/powerpoint/2010/main" val="175647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1C18F4-7DC5-404D-B87E-C0BEF7F2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16.09.2020</a:t>
            </a:r>
            <a:br>
              <a:rPr lang="pl-PL" dirty="0"/>
            </a:br>
            <a:r>
              <a:rPr lang="pl-PL" dirty="0"/>
              <a:t>Środa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93CBD5-BC6D-8143-97F0-591E2DE2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13:00 początek konsultacji</a:t>
            </a:r>
          </a:p>
          <a:p>
            <a:r>
              <a:rPr lang="pl-PL" dirty="0"/>
              <a:t>13:30 obiad</a:t>
            </a:r>
          </a:p>
          <a:p>
            <a:r>
              <a:rPr lang="pl-PL" dirty="0"/>
              <a:t>17:15-19:15 trening </a:t>
            </a:r>
          </a:p>
          <a:p>
            <a:r>
              <a:rPr lang="pl-PL" dirty="0"/>
              <a:t>19:15 kolacja</a:t>
            </a:r>
          </a:p>
          <a:p>
            <a:r>
              <a:rPr lang="pl-PL" dirty="0"/>
              <a:t>20:30 spotkanie drużyny/video analiza</a:t>
            </a:r>
          </a:p>
          <a:p>
            <a:r>
              <a:rPr lang="pl-PL" dirty="0"/>
              <a:t>21:15 rolowanie/rozciąganie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3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120FC-F739-244D-AB85-EF634F2C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17.09.2020</a:t>
            </a:r>
            <a:br>
              <a:rPr lang="pl-PL" dirty="0"/>
            </a:br>
            <a:r>
              <a:rPr lang="pl-PL" dirty="0"/>
              <a:t>Czwartek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DF83F-4830-264B-9056-0CDBCE62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8:00 rozruch</a:t>
            </a:r>
          </a:p>
          <a:p>
            <a:r>
              <a:rPr lang="pl-PL" dirty="0"/>
              <a:t>8:30 śniadanie</a:t>
            </a:r>
          </a:p>
          <a:p>
            <a:r>
              <a:rPr lang="pl-PL" dirty="0"/>
              <a:t>11:00-13:00 trening</a:t>
            </a:r>
          </a:p>
          <a:p>
            <a:r>
              <a:rPr lang="pl-PL" dirty="0"/>
              <a:t>13:30 obiad</a:t>
            </a:r>
          </a:p>
          <a:p>
            <a:r>
              <a:rPr lang="pl-PL" dirty="0"/>
              <a:t>16:00 odprawa meczowa</a:t>
            </a:r>
          </a:p>
          <a:p>
            <a:r>
              <a:rPr lang="pl-PL" dirty="0"/>
              <a:t>17:00-19:00 mecz K18 - K21</a:t>
            </a:r>
          </a:p>
          <a:p>
            <a:r>
              <a:rPr lang="pl-PL" dirty="0"/>
              <a:t>19:20 kolacja</a:t>
            </a:r>
          </a:p>
          <a:p>
            <a:r>
              <a:rPr lang="pl-PL" dirty="0"/>
              <a:t>21:30 rolowanie</a:t>
            </a:r>
          </a:p>
        </p:txBody>
      </p:sp>
    </p:spTree>
    <p:extLst>
      <p:ext uri="{BB962C8B-B14F-4D97-AF65-F5344CB8AC3E}">
        <p14:creationId xmlns:p14="http://schemas.microsoft.com/office/powerpoint/2010/main" val="58284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2163A-B55F-E644-A87B-53CD4AFF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18.09.2020</a:t>
            </a:r>
            <a:br>
              <a:rPr lang="pl-PL" dirty="0"/>
            </a:br>
            <a:r>
              <a:rPr lang="pl-PL" dirty="0"/>
              <a:t>Piątek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C8ABCD-747A-934F-B8BF-FAEFDC39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7:00 rozruch</a:t>
            </a:r>
          </a:p>
          <a:p>
            <a:r>
              <a:rPr lang="pl-PL" dirty="0"/>
              <a:t>7:30 śniadanie</a:t>
            </a:r>
          </a:p>
          <a:p>
            <a:r>
              <a:rPr lang="pl-PL" dirty="0"/>
              <a:t>11:00 odprawa meczowa</a:t>
            </a:r>
          </a:p>
          <a:p>
            <a:r>
              <a:rPr lang="pl-PL" dirty="0"/>
              <a:t>12:00-14:00 mecz K18 – K21</a:t>
            </a:r>
          </a:p>
          <a:p>
            <a:r>
              <a:rPr lang="pl-PL" dirty="0"/>
              <a:t>14:20 obiad</a:t>
            </a:r>
          </a:p>
          <a:p>
            <a:r>
              <a:rPr lang="pl-PL" dirty="0"/>
              <a:t>17:00-19:00 trening</a:t>
            </a:r>
          </a:p>
          <a:p>
            <a:r>
              <a:rPr lang="pl-PL" dirty="0"/>
              <a:t>19:15 kolacja</a:t>
            </a:r>
          </a:p>
          <a:p>
            <a:r>
              <a:rPr lang="pl-PL" dirty="0"/>
              <a:t>20:15 spotkanie drużyny/video analiza</a:t>
            </a:r>
          </a:p>
          <a:p>
            <a:r>
              <a:rPr lang="pl-PL" dirty="0"/>
              <a:t>21:30 rolowanie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388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C18733-0AF7-7748-B699-E318EC04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19.09.2020</a:t>
            </a:r>
            <a:br>
              <a:rPr lang="pl-PL" dirty="0"/>
            </a:br>
            <a:r>
              <a:rPr lang="pl-PL" dirty="0"/>
              <a:t>Sobota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30338-D5E1-FF49-A383-84132C18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7:30 śniadanie</a:t>
            </a:r>
          </a:p>
          <a:p>
            <a:r>
              <a:rPr lang="pl-PL" dirty="0"/>
              <a:t>9:00 – 11:30 warsztaty z dietetyk</a:t>
            </a:r>
          </a:p>
          <a:p>
            <a:r>
              <a:rPr lang="pl-PL" dirty="0"/>
              <a:t>13:00 obiad</a:t>
            </a:r>
          </a:p>
          <a:p>
            <a:r>
              <a:rPr lang="pl-PL" dirty="0"/>
              <a:t>14:30 – 16:00 mecz K18 – K21</a:t>
            </a:r>
          </a:p>
          <a:p>
            <a:r>
              <a:rPr lang="pl-PL" dirty="0"/>
              <a:t>17:00 – 19:00 odnowa biologiczna (na grupy)</a:t>
            </a:r>
          </a:p>
          <a:p>
            <a:r>
              <a:rPr lang="pl-PL" dirty="0"/>
              <a:t>19:20 kolacja</a:t>
            </a:r>
          </a:p>
          <a:p>
            <a:r>
              <a:rPr lang="pl-PL" dirty="0"/>
              <a:t>20:30 spotkanie z drużyną / analiza video</a:t>
            </a:r>
          </a:p>
          <a:p>
            <a:r>
              <a:rPr lang="pl-PL" dirty="0"/>
              <a:t>21:00 rolowanie</a:t>
            </a:r>
          </a:p>
        </p:txBody>
      </p:sp>
    </p:spTree>
    <p:extLst>
      <p:ext uri="{BB962C8B-B14F-4D97-AF65-F5344CB8AC3E}">
        <p14:creationId xmlns:p14="http://schemas.microsoft.com/office/powerpoint/2010/main" val="154044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008D1-B700-794C-AE78-16CCD478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20.09.2020</a:t>
            </a:r>
            <a:br>
              <a:rPr lang="pl-PL" dirty="0"/>
            </a:br>
            <a:r>
              <a:rPr lang="pl-PL" dirty="0" err="1"/>
              <a:t>NIedziela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3D8F33-5218-9441-8F4A-C231017F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7:30 śniadanie</a:t>
            </a:r>
          </a:p>
          <a:p>
            <a:r>
              <a:rPr lang="pl-PL" dirty="0"/>
              <a:t>9:30-11:30 mecz K18 – K21</a:t>
            </a:r>
          </a:p>
          <a:p>
            <a:r>
              <a:rPr lang="pl-PL" dirty="0"/>
              <a:t>12:30 obiad</a:t>
            </a:r>
          </a:p>
          <a:p>
            <a:r>
              <a:rPr lang="pl-PL" dirty="0"/>
              <a:t>13:15 podsumowanie i zakończenie konsultacji</a:t>
            </a:r>
          </a:p>
        </p:txBody>
      </p:sp>
    </p:spTree>
    <p:extLst>
      <p:ext uri="{BB962C8B-B14F-4D97-AF65-F5344CB8AC3E}">
        <p14:creationId xmlns:p14="http://schemas.microsoft.com/office/powerpoint/2010/main" val="199663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1BBA31-0DBA-884E-B292-AC3CD6D2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Powołane zawodniczki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58FBD8-21C7-1541-A253-15149A8C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Agata Mazana</a:t>
            </a:r>
          </a:p>
          <a:p>
            <a:r>
              <a:rPr lang="pl-PL" dirty="0"/>
              <a:t>Weronika </a:t>
            </a:r>
            <a:r>
              <a:rPr lang="pl-PL" dirty="0" err="1"/>
              <a:t>Zacharzewska</a:t>
            </a:r>
            <a:endParaRPr lang="pl-PL" dirty="0"/>
          </a:p>
          <a:p>
            <a:r>
              <a:rPr lang="pl-PL" dirty="0"/>
              <a:t>Zuzanna Koc</a:t>
            </a:r>
          </a:p>
          <a:p>
            <a:r>
              <a:rPr lang="pl-PL" dirty="0"/>
              <a:t>Martyna Kuczma</a:t>
            </a:r>
          </a:p>
          <a:p>
            <a:r>
              <a:rPr lang="pl-PL" dirty="0"/>
              <a:t>Martyna Strykowska</a:t>
            </a:r>
          </a:p>
          <a:p>
            <a:r>
              <a:rPr lang="pl-PL" dirty="0"/>
              <a:t>Zuzanna Rubacha</a:t>
            </a:r>
          </a:p>
          <a:p>
            <a:r>
              <a:rPr lang="pl-PL" dirty="0"/>
              <a:t>Monika Palacz</a:t>
            </a:r>
          </a:p>
          <a:p>
            <a:r>
              <a:rPr lang="pl-PL" dirty="0"/>
              <a:t>Julia Bittner</a:t>
            </a:r>
          </a:p>
          <a:p>
            <a:r>
              <a:rPr lang="pl-PL" dirty="0"/>
              <a:t>Zuzanna </a:t>
            </a:r>
            <a:r>
              <a:rPr lang="pl-PL" dirty="0" err="1"/>
              <a:t>Dzidowska</a:t>
            </a:r>
            <a:endParaRPr lang="pl-PL" dirty="0"/>
          </a:p>
          <a:p>
            <a:r>
              <a:rPr lang="pl-PL" dirty="0"/>
              <a:t>Julia </a:t>
            </a:r>
            <a:r>
              <a:rPr lang="pl-PL" dirty="0" err="1"/>
              <a:t>Rudkiewicz</a:t>
            </a:r>
            <a:endParaRPr lang="pl-PL" dirty="0"/>
          </a:p>
          <a:p>
            <a:r>
              <a:rPr lang="pl-PL" dirty="0"/>
              <a:t>Aleksandra Kucharska</a:t>
            </a:r>
          </a:p>
          <a:p>
            <a:r>
              <a:rPr lang="pl-PL" dirty="0"/>
              <a:t>Julia Konieczna</a:t>
            </a:r>
          </a:p>
          <a:p>
            <a:r>
              <a:rPr lang="pl-PL" dirty="0"/>
              <a:t>Kornelia Żywocka</a:t>
            </a:r>
          </a:p>
          <a:p>
            <a:r>
              <a:rPr lang="pl-PL" dirty="0"/>
              <a:t>Karolina Lisowska</a:t>
            </a:r>
          </a:p>
          <a:p>
            <a:r>
              <a:rPr lang="pl-PL" dirty="0"/>
              <a:t>Adrianna Łosiak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981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57D647-6617-6841-9E65-4DFD8697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Sztab K-21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B99DE9-7D7E-7A4E-9202-A9D87962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Alicja Koperska</a:t>
            </a:r>
          </a:p>
          <a:p>
            <a:r>
              <a:rPr lang="pl-PL" dirty="0"/>
              <a:t>Maria </a:t>
            </a:r>
            <a:r>
              <a:rPr lang="pl-PL" dirty="0" err="1"/>
              <a:t>Śniegórska</a:t>
            </a:r>
            <a:endParaRPr lang="pl-PL" dirty="0"/>
          </a:p>
          <a:p>
            <a:r>
              <a:rPr lang="pl-PL" dirty="0"/>
              <a:t>Joachim Sikorski</a:t>
            </a:r>
          </a:p>
          <a:p>
            <a:r>
              <a:rPr lang="pl-PL" dirty="0"/>
              <a:t>Dagmara Bogucka</a:t>
            </a:r>
          </a:p>
        </p:txBody>
      </p:sp>
    </p:spTree>
    <p:extLst>
      <p:ext uri="{BB962C8B-B14F-4D97-AF65-F5344CB8AC3E}">
        <p14:creationId xmlns:p14="http://schemas.microsoft.com/office/powerpoint/2010/main" val="36871247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166</TotalTime>
  <Words>178</Words>
  <Application>Microsoft Office PowerPoint</Application>
  <PresentationFormat>Panoramiczny</PresentationFormat>
  <Paragraphs>66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Rockwell</vt:lpstr>
      <vt:lpstr>Wingdings</vt:lpstr>
      <vt:lpstr>Atlas</vt:lpstr>
      <vt:lpstr>K-21</vt:lpstr>
      <vt:lpstr>16.09.2020 Środa</vt:lpstr>
      <vt:lpstr>17.09.2020 Czwartek</vt:lpstr>
      <vt:lpstr>18.09.2020 Piątek</vt:lpstr>
      <vt:lpstr>19.09.2020 Sobota</vt:lpstr>
      <vt:lpstr>20.09.2020 NIedziela</vt:lpstr>
      <vt:lpstr>Powołane zawodniczki</vt:lpstr>
      <vt:lpstr>Sztab K-21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K-21</dc:title>
  <dc:creator>alicjakoperska@pzht.pl</dc:creator>
  <cp:lastModifiedBy> </cp:lastModifiedBy>
  <cp:revision>25</cp:revision>
  <dcterms:created xsi:type="dcterms:W3CDTF">2020-07-20T17:52:27Z</dcterms:created>
  <dcterms:modified xsi:type="dcterms:W3CDTF">2020-09-14T08:17:04Z</dcterms:modified>
</cp:coreProperties>
</file>