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 snapToObjects="1">
      <p:cViewPr varScale="1">
        <p:scale>
          <a:sx n="86" d="100"/>
          <a:sy n="86" d="100"/>
        </p:scale>
        <p:origin x="533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854D44-B47B-664C-AB59-DCC93643B3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</a:rPr>
              <a:t>K-21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9AC05D-68CC-9D4F-9409-E44755095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21-25.08.2020 r. </a:t>
            </a:r>
          </a:p>
          <a:p>
            <a:r>
              <a:rPr lang="pl-PL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Wałcz</a:t>
            </a:r>
          </a:p>
        </p:txBody>
      </p:sp>
    </p:spTree>
    <p:extLst>
      <p:ext uri="{BB962C8B-B14F-4D97-AF65-F5344CB8AC3E}">
        <p14:creationId xmlns:p14="http://schemas.microsoft.com/office/powerpoint/2010/main" val="175647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1C18F4-7DC5-404D-B87E-C0BEF7F26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21.08.2020</a:t>
            </a:r>
            <a:br>
              <a:rPr lang="pl-PL" dirty="0"/>
            </a:br>
            <a:r>
              <a:rPr lang="pl-PL" dirty="0"/>
              <a:t>Piątek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93CBD5-BC6D-8143-97F0-591E2DE2A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13:00 początek konsultacji</a:t>
            </a:r>
          </a:p>
          <a:p>
            <a:r>
              <a:rPr lang="pl-PL" dirty="0"/>
              <a:t>13:30 obiad</a:t>
            </a:r>
          </a:p>
          <a:p>
            <a:r>
              <a:rPr lang="pl-PL" dirty="0"/>
              <a:t>15:30-17:30 trening 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20:30 video analiza</a:t>
            </a:r>
          </a:p>
          <a:p>
            <a:r>
              <a:rPr lang="pl-PL" dirty="0"/>
              <a:t>21:15 rolowanie/rozciąganie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03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120FC-F739-244D-AB85-EF634F2CA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22.08.2020</a:t>
            </a:r>
            <a:br>
              <a:rPr lang="pl-PL" dirty="0"/>
            </a:br>
            <a:r>
              <a:rPr lang="pl-PL" dirty="0"/>
              <a:t>Sobota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1DF83F-4830-264B-9056-0CDBCE624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7:00 rozruch</a:t>
            </a:r>
          </a:p>
          <a:p>
            <a:r>
              <a:rPr lang="pl-PL" dirty="0"/>
              <a:t>7:30 śniadanie</a:t>
            </a:r>
          </a:p>
          <a:p>
            <a:r>
              <a:rPr lang="pl-PL" dirty="0"/>
              <a:t>11:30-13:30 trening</a:t>
            </a:r>
          </a:p>
          <a:p>
            <a:r>
              <a:rPr lang="pl-PL" dirty="0"/>
              <a:t>14:00 obiad</a:t>
            </a:r>
          </a:p>
          <a:p>
            <a:r>
              <a:rPr lang="pl-PL" dirty="0"/>
              <a:t>17:00-19:00 mecz K18 - K21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20:30 spotkanie z Psycholog sportową</a:t>
            </a:r>
          </a:p>
          <a:p>
            <a:r>
              <a:rPr lang="pl-PL" dirty="0"/>
              <a:t>22:00 rolowanie</a:t>
            </a:r>
          </a:p>
        </p:txBody>
      </p:sp>
    </p:spTree>
    <p:extLst>
      <p:ext uri="{BB962C8B-B14F-4D97-AF65-F5344CB8AC3E}">
        <p14:creationId xmlns:p14="http://schemas.microsoft.com/office/powerpoint/2010/main" val="58284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12163A-B55F-E644-A87B-53CD4AFF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23.08.2020</a:t>
            </a:r>
            <a:br>
              <a:rPr lang="pl-PL" dirty="0"/>
            </a:br>
            <a:r>
              <a:rPr lang="pl-PL" dirty="0"/>
              <a:t>Niedziela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C8ABCD-747A-934F-B8BF-FAEFDC39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7:00 rozruch</a:t>
            </a:r>
          </a:p>
          <a:p>
            <a:r>
              <a:rPr lang="pl-PL" dirty="0"/>
              <a:t>7:30 śniadanie</a:t>
            </a:r>
          </a:p>
          <a:p>
            <a:r>
              <a:rPr lang="pl-PL" dirty="0"/>
              <a:t>11:30-13:30 trening</a:t>
            </a:r>
          </a:p>
          <a:p>
            <a:r>
              <a:rPr lang="pl-PL" dirty="0"/>
              <a:t>14:00 obiad</a:t>
            </a:r>
          </a:p>
          <a:p>
            <a:r>
              <a:rPr lang="pl-PL" dirty="0"/>
              <a:t>15:00 video analiza meczu K18 – K21</a:t>
            </a:r>
          </a:p>
          <a:p>
            <a:r>
              <a:rPr lang="pl-PL" dirty="0"/>
              <a:t>17:00-19:00 mecz K18 - K21</a:t>
            </a:r>
          </a:p>
          <a:p>
            <a:r>
              <a:rPr lang="pl-PL" dirty="0"/>
              <a:t>19:15 kolacja</a:t>
            </a:r>
          </a:p>
          <a:p>
            <a:r>
              <a:rPr lang="pl-PL" dirty="0"/>
              <a:t>20:15 spotkanie z Psycholog sportową</a:t>
            </a:r>
          </a:p>
          <a:p>
            <a:r>
              <a:rPr lang="pl-PL" dirty="0"/>
              <a:t>21:30 rolowanie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3883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C18733-0AF7-7748-B699-E318EC04A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24.08.2020</a:t>
            </a:r>
            <a:br>
              <a:rPr lang="pl-PL" dirty="0"/>
            </a:br>
            <a:r>
              <a:rPr lang="pl-PL" dirty="0"/>
              <a:t>Poniedziałek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F30338-D5E1-FF49-A383-84132C18D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7:00 rozruch</a:t>
            </a:r>
          </a:p>
          <a:p>
            <a:r>
              <a:rPr lang="pl-PL" dirty="0"/>
              <a:t>7:30 śniadanie</a:t>
            </a:r>
          </a:p>
          <a:p>
            <a:r>
              <a:rPr lang="pl-PL" dirty="0"/>
              <a:t>9:00 spotkanie z Psycholog sportową</a:t>
            </a:r>
          </a:p>
          <a:p>
            <a:r>
              <a:rPr lang="pl-PL" dirty="0"/>
              <a:t>11:00-13:00 mecz K-21 – Seniorki</a:t>
            </a:r>
          </a:p>
          <a:p>
            <a:r>
              <a:rPr lang="pl-PL" dirty="0"/>
              <a:t>13:15 obiad</a:t>
            </a:r>
          </a:p>
          <a:p>
            <a:r>
              <a:rPr lang="pl-PL" dirty="0"/>
              <a:t>15:00 odnowa biologiczna</a:t>
            </a:r>
          </a:p>
          <a:p>
            <a:r>
              <a:rPr lang="pl-PL" dirty="0"/>
              <a:t>19:00 kolacja</a:t>
            </a:r>
          </a:p>
          <a:p>
            <a:r>
              <a:rPr lang="pl-PL" dirty="0"/>
              <a:t>20:00 team </a:t>
            </a:r>
            <a:r>
              <a:rPr lang="pl-PL" dirty="0" err="1"/>
              <a:t>building</a:t>
            </a:r>
            <a:r>
              <a:rPr lang="pl-PL" dirty="0"/>
              <a:t>/spotkanie z drużyną</a:t>
            </a:r>
          </a:p>
        </p:txBody>
      </p:sp>
    </p:spTree>
    <p:extLst>
      <p:ext uri="{BB962C8B-B14F-4D97-AF65-F5344CB8AC3E}">
        <p14:creationId xmlns:p14="http://schemas.microsoft.com/office/powerpoint/2010/main" val="1540443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B008D1-B700-794C-AE78-16CCD4784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25.08.2020</a:t>
            </a:r>
            <a:br>
              <a:rPr lang="pl-PL" dirty="0"/>
            </a:br>
            <a:r>
              <a:rPr lang="pl-PL" dirty="0"/>
              <a:t>Wtorek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3D8F33-5218-9441-8F4A-C231017FC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7:00 rozruch</a:t>
            </a:r>
          </a:p>
          <a:p>
            <a:r>
              <a:rPr lang="pl-PL" dirty="0"/>
              <a:t>7:30 śniadanie</a:t>
            </a:r>
          </a:p>
          <a:p>
            <a:r>
              <a:rPr lang="pl-PL" dirty="0"/>
              <a:t>9:30-11:30 mecz K18 – K21</a:t>
            </a:r>
          </a:p>
          <a:p>
            <a:r>
              <a:rPr lang="pl-PL" dirty="0"/>
              <a:t>12:30 obiad</a:t>
            </a:r>
          </a:p>
          <a:p>
            <a:r>
              <a:rPr lang="pl-PL" dirty="0"/>
              <a:t>13:15 podsumowanie i zakończenie konsultacji</a:t>
            </a:r>
          </a:p>
        </p:txBody>
      </p:sp>
    </p:spTree>
    <p:extLst>
      <p:ext uri="{BB962C8B-B14F-4D97-AF65-F5344CB8AC3E}">
        <p14:creationId xmlns:p14="http://schemas.microsoft.com/office/powerpoint/2010/main" val="199663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57D647-6617-6841-9E65-4DFD8697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Sztab K-21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99DE9-7D7E-7A4E-9202-A9D87962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Alicja Koperska</a:t>
            </a:r>
          </a:p>
          <a:p>
            <a:r>
              <a:rPr lang="pl-PL" dirty="0"/>
              <a:t>Maria </a:t>
            </a:r>
            <a:r>
              <a:rPr lang="pl-PL" dirty="0" err="1"/>
              <a:t>Śniegórska</a:t>
            </a:r>
            <a:endParaRPr lang="pl-PL" dirty="0"/>
          </a:p>
          <a:p>
            <a:r>
              <a:rPr lang="pl-PL" dirty="0"/>
              <a:t>Joachim Sikorski</a:t>
            </a:r>
          </a:p>
          <a:p>
            <a:r>
              <a:rPr lang="pl-PL" dirty="0"/>
              <a:t>Karolina </a:t>
            </a:r>
            <a:r>
              <a:rPr lang="pl-PL"/>
              <a:t>Jenczylik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71247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126</TotalTime>
  <Words>141</Words>
  <Application>Microsoft Office PowerPoint</Application>
  <PresentationFormat>Panoramiczny</PresentationFormat>
  <Paragraphs>49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Calibri</vt:lpstr>
      <vt:lpstr>Calibri Light</vt:lpstr>
      <vt:lpstr>Rockwell</vt:lpstr>
      <vt:lpstr>Wingdings</vt:lpstr>
      <vt:lpstr>Atlas</vt:lpstr>
      <vt:lpstr>K-21</vt:lpstr>
      <vt:lpstr>21.08.2020 Piątek</vt:lpstr>
      <vt:lpstr>22.08.2020 Sobota</vt:lpstr>
      <vt:lpstr>23.08.2020 Niedziela</vt:lpstr>
      <vt:lpstr>24.08.2020 Poniedziałek</vt:lpstr>
      <vt:lpstr>25.08.2020 Wtorek</vt:lpstr>
      <vt:lpstr>Sztab K-21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K-21</dc:title>
  <dc:creator>alicjakoperska@pzht.pl</dc:creator>
  <cp:lastModifiedBy> </cp:lastModifiedBy>
  <cp:revision>20</cp:revision>
  <dcterms:created xsi:type="dcterms:W3CDTF">2020-07-20T17:52:27Z</dcterms:created>
  <dcterms:modified xsi:type="dcterms:W3CDTF">2020-08-18T07:52:34Z</dcterms:modified>
</cp:coreProperties>
</file>