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1pPr>
    <a:lvl2pPr marL="0" marR="0" indent="3429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2pPr>
    <a:lvl3pPr marL="0" marR="0" indent="6858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3pPr>
    <a:lvl4pPr marL="0" marR="0" indent="10287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4pPr>
    <a:lvl5pPr marL="0" marR="0" indent="13716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5pPr>
    <a:lvl6pPr marL="0" marR="0" indent="17145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6pPr>
    <a:lvl7pPr marL="0" marR="0" indent="20574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7pPr>
    <a:lvl8pPr marL="0" marR="0" indent="24003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8pPr>
    <a:lvl9pPr marL="0" marR="0" indent="27432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1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Roman"/>
        <a:ea typeface="Iowan Old Style Roman"/>
        <a:cs typeface="Iowan Old Style Roman"/>
        <a:sym typeface="Iowan Old Style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 Bold"/>
          <a:ea typeface="DIN Alternate Bold"/>
          <a:cs typeface="DIN Alternate Bold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 snapToObjects="1">
      <p:cViewPr>
        <p:scale>
          <a:sx n="33" d="100"/>
          <a:sy n="33" d="100"/>
        </p:scale>
        <p:origin x="-1267" y="-437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ia"/>
          <p:cNvSpPr/>
          <p:nvPr/>
        </p:nvSpPr>
        <p:spPr>
          <a:xfrm>
            <a:off x="1016000" y="7874000"/>
            <a:ext cx="22351997" cy="6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Tekst tytułowy"/>
          <p:cNvSpPr txBox="1">
            <a:spLocks noGrp="1"/>
          </p:cNvSpPr>
          <p:nvPr>
            <p:ph type="title"/>
          </p:nvPr>
        </p:nvSpPr>
        <p:spPr>
          <a:xfrm>
            <a:off x="1016000" y="1016000"/>
            <a:ext cx="22352000" cy="70739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r>
              <a:t>Tekst tytułowy</a:t>
            </a:r>
          </a:p>
        </p:txBody>
      </p:sp>
      <p:sp>
        <p:nvSpPr>
          <p:cNvPr id="13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1016000" y="7975600"/>
            <a:ext cx="22352000" cy="4597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2pPr>
            <a:lvl3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3pPr>
            <a:lvl4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4pPr>
            <a:lvl5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22944467" y="12922250"/>
            <a:ext cx="41908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„"/>
          <p:cNvSpPr txBox="1"/>
          <p:nvPr/>
        </p:nvSpPr>
        <p:spPr>
          <a:xfrm>
            <a:off x="965200" y="1041400"/>
            <a:ext cx="3130550" cy="595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0" b="1" i="0" spc="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„</a:t>
            </a:r>
          </a:p>
        </p:txBody>
      </p:sp>
      <p:sp>
        <p:nvSpPr>
          <p:cNvPr id="102" name="Wpisz tu cytat."/>
          <p:cNvSpPr txBox="1">
            <a:spLocks noGrp="1"/>
          </p:cNvSpPr>
          <p:nvPr>
            <p:ph type="body" sz="quarter" idx="21"/>
          </p:nvPr>
        </p:nvSpPr>
        <p:spPr>
          <a:xfrm>
            <a:off x="3632200" y="5442942"/>
            <a:ext cx="19735800" cy="1320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2300"/>
              </a:spcBef>
              <a:buSzTx/>
              <a:buFontTx/>
              <a:buNone/>
              <a:defRPr sz="7000">
                <a:solidFill>
                  <a:srgbClr val="747676"/>
                </a:solidFill>
              </a:defRPr>
            </a:lvl1pPr>
          </a:lstStyle>
          <a:p>
            <a:r>
              <a:t>Wpisz tu cytat.</a:t>
            </a:r>
          </a:p>
        </p:txBody>
      </p:sp>
      <p:sp>
        <p:nvSpPr>
          <p:cNvPr id="103" name="Janek Jabłonka"/>
          <p:cNvSpPr txBox="1">
            <a:spLocks noGrp="1"/>
          </p:cNvSpPr>
          <p:nvPr>
            <p:ph type="body" sz="quarter" idx="22"/>
          </p:nvPr>
        </p:nvSpPr>
        <p:spPr>
          <a:xfrm>
            <a:off x="3632200" y="10756900"/>
            <a:ext cx="19735800" cy="1320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2300"/>
              </a:spcBef>
              <a:buSzTx/>
              <a:buFontTx/>
              <a:buNone/>
              <a:defRPr sz="7000" i="1">
                <a:solidFill>
                  <a:srgbClr val="6B6D6D"/>
                </a:solidFill>
              </a:defRPr>
            </a:lvl1pPr>
          </a:lstStyle>
          <a:p>
            <a:r>
              <a:t>Janek Jabłonka</a:t>
            </a:r>
          </a:p>
        </p:txBody>
      </p:sp>
      <p:sp>
        <p:nvSpPr>
          <p:cNvPr id="10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118295074_2675x2907.jpeg"/>
          <p:cNvSpPr>
            <a:spLocks noGrp="1"/>
          </p:cNvSpPr>
          <p:nvPr>
            <p:ph type="pic" idx="21"/>
          </p:nvPr>
        </p:nvSpPr>
        <p:spPr>
          <a:xfrm>
            <a:off x="-127000" y="-2540000"/>
            <a:ext cx="24637999" cy="267681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poziom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18295074_2675x2907.jpeg"/>
          <p:cNvSpPr>
            <a:spLocks noGrp="1"/>
          </p:cNvSpPr>
          <p:nvPr>
            <p:ph type="pic" idx="21"/>
          </p:nvPr>
        </p:nvSpPr>
        <p:spPr>
          <a:xfrm>
            <a:off x="-38100" y="-4394200"/>
            <a:ext cx="24460199" cy="265749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ostokąt"/>
          <p:cNvSpPr>
            <a:spLocks noGrp="1"/>
          </p:cNvSpPr>
          <p:nvPr>
            <p:ph type="body" sz="half" idx="22"/>
          </p:nvPr>
        </p:nvSpPr>
        <p:spPr>
          <a:xfrm>
            <a:off x="0" y="7620000"/>
            <a:ext cx="24384000" cy="50800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35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endParaRPr/>
          </a:p>
        </p:txBody>
      </p:sp>
      <p:sp>
        <p:nvSpPr>
          <p:cNvPr id="23" name="Linia"/>
          <p:cNvSpPr/>
          <p:nvPr/>
        </p:nvSpPr>
        <p:spPr>
          <a:xfrm>
            <a:off x="1016000" y="10718800"/>
            <a:ext cx="22352002" cy="6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ekst tytułowy"/>
          <p:cNvSpPr txBox="1">
            <a:spLocks noGrp="1"/>
          </p:cNvSpPr>
          <p:nvPr>
            <p:ph type="title"/>
          </p:nvPr>
        </p:nvSpPr>
        <p:spPr>
          <a:xfrm>
            <a:off x="1016000" y="7823200"/>
            <a:ext cx="22352000" cy="31115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r>
              <a:t>Tekst tytułowy</a:t>
            </a:r>
          </a:p>
        </p:txBody>
      </p:sp>
      <p:sp>
        <p:nvSpPr>
          <p:cNvPr id="25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016000" y="10795000"/>
            <a:ext cx="22352000" cy="17272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— na środ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kst tytułowy"/>
          <p:cNvSpPr txBox="1">
            <a:spLocks noGrp="1"/>
          </p:cNvSpPr>
          <p:nvPr>
            <p:ph type="title"/>
          </p:nvPr>
        </p:nvSpPr>
        <p:spPr>
          <a:xfrm>
            <a:off x="1016000" y="1016000"/>
            <a:ext cx="22352000" cy="70739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r>
              <a:t>Tekst tytułowy</a:t>
            </a:r>
          </a:p>
        </p:txBody>
      </p:sp>
      <p:sp>
        <p:nvSpPr>
          <p:cNvPr id="3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22948900" y="12922250"/>
            <a:ext cx="41908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piono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ia"/>
          <p:cNvSpPr/>
          <p:nvPr/>
        </p:nvSpPr>
        <p:spPr>
          <a:xfrm>
            <a:off x="1016000" y="10718800"/>
            <a:ext cx="120904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182429520_1646x1646.jpeg"/>
          <p:cNvSpPr>
            <a:spLocks noGrp="1"/>
          </p:cNvSpPr>
          <p:nvPr>
            <p:ph type="pic" idx="21"/>
          </p:nvPr>
        </p:nvSpPr>
        <p:spPr>
          <a:xfrm>
            <a:off x="12306300" y="-114300"/>
            <a:ext cx="13931900" cy="13931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Tekst tytułowy"/>
          <p:cNvSpPr txBox="1">
            <a:spLocks noGrp="1"/>
          </p:cNvSpPr>
          <p:nvPr>
            <p:ph type="title"/>
          </p:nvPr>
        </p:nvSpPr>
        <p:spPr>
          <a:xfrm>
            <a:off x="1016000" y="1155700"/>
            <a:ext cx="12090400" cy="97790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r>
              <a:t>Tekst tytułowy</a:t>
            </a:r>
          </a:p>
        </p:txBody>
      </p:sp>
      <p:sp>
        <p:nvSpPr>
          <p:cNvPr id="44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016000" y="10795000"/>
            <a:ext cx="12090400" cy="19050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 i="1">
                <a:solidFill>
                  <a:srgbClr val="747676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ia"/>
          <p:cNvSpPr/>
          <p:nvPr/>
        </p:nvSpPr>
        <p:spPr>
          <a:xfrm>
            <a:off x="1016000" y="2222500"/>
            <a:ext cx="22352000" cy="5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5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ia"/>
          <p:cNvSpPr/>
          <p:nvPr/>
        </p:nvSpPr>
        <p:spPr>
          <a:xfrm>
            <a:off x="1016000" y="2222500"/>
            <a:ext cx="22352000" cy="5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63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Linia"/>
          <p:cNvSpPr/>
          <p:nvPr/>
        </p:nvSpPr>
        <p:spPr>
          <a:xfrm>
            <a:off x="13208000" y="2222500"/>
            <a:ext cx="10160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2" name="118295074_2675x2907.jpeg"/>
          <p:cNvSpPr>
            <a:spLocks noGrp="1"/>
          </p:cNvSpPr>
          <p:nvPr>
            <p:ph type="pic" idx="21"/>
          </p:nvPr>
        </p:nvSpPr>
        <p:spPr>
          <a:xfrm>
            <a:off x="-381000" y="-114300"/>
            <a:ext cx="13931900" cy="151364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3" name="Tekst tytułowy"/>
          <p:cNvSpPr txBox="1">
            <a:spLocks noGrp="1"/>
          </p:cNvSpPr>
          <p:nvPr>
            <p:ph type="title"/>
          </p:nvPr>
        </p:nvSpPr>
        <p:spPr>
          <a:xfrm>
            <a:off x="13208000" y="1016000"/>
            <a:ext cx="10160000" cy="1016000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74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13208000" y="2540000"/>
            <a:ext cx="10160000" cy="10160000"/>
          </a:xfrm>
          <a:prstGeom prst="rect">
            <a:avLst/>
          </a:prstGeom>
        </p:spPr>
        <p:txBody>
          <a:bodyPr/>
          <a:lstStyle>
            <a:lvl1pPr marL="571500" indent="-571500">
              <a:defRPr sz="4000"/>
            </a:lvl1pPr>
            <a:lvl2pPr marL="1143000" indent="-571500">
              <a:defRPr sz="4000"/>
            </a:lvl2pPr>
            <a:lvl3pPr marL="1714500" indent="-571500">
              <a:defRPr sz="4000"/>
            </a:lvl3pPr>
            <a:lvl4pPr marL="2286000" indent="-571500">
              <a:defRPr sz="4000"/>
            </a:lvl4pPr>
            <a:lvl5pPr marL="2857500" indent="-571500">
              <a:defRPr sz="40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118295074_2675x2907.jpeg"/>
          <p:cNvSpPr>
            <a:spLocks noGrp="1"/>
          </p:cNvSpPr>
          <p:nvPr>
            <p:ph type="pic" idx="21"/>
          </p:nvPr>
        </p:nvSpPr>
        <p:spPr>
          <a:xfrm>
            <a:off x="1016000" y="-1333500"/>
            <a:ext cx="13970000" cy="1517782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182741592_1098x949.jpeg"/>
          <p:cNvSpPr>
            <a:spLocks noGrp="1"/>
          </p:cNvSpPr>
          <p:nvPr>
            <p:ph type="pic" sz="half" idx="22"/>
          </p:nvPr>
        </p:nvSpPr>
        <p:spPr>
          <a:xfrm>
            <a:off x="15240000" y="-1130300"/>
            <a:ext cx="9296400" cy="80348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182429520_1646x1646.jpeg"/>
          <p:cNvSpPr>
            <a:spLocks noGrp="1"/>
          </p:cNvSpPr>
          <p:nvPr>
            <p:ph type="pic" sz="half" idx="23"/>
          </p:nvPr>
        </p:nvSpPr>
        <p:spPr>
          <a:xfrm>
            <a:off x="15240000" y="5778500"/>
            <a:ext cx="8382000" cy="8382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016000" y="11137900"/>
            <a:ext cx="22352000" cy="190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0"/>
              </a:spcBef>
              <a:buSzTx/>
              <a:buFontTx/>
              <a:buNone/>
              <a:defRPr sz="4000" i="1" spc="39"/>
            </a:lvl1pPr>
            <a:lvl2pPr marL="0" indent="0">
              <a:spcBef>
                <a:spcPts val="2000"/>
              </a:spcBef>
              <a:buSzTx/>
              <a:buFontTx/>
              <a:buNone/>
              <a:defRPr sz="4000" i="1" spc="39"/>
            </a:lvl2pPr>
            <a:lvl3pPr marL="0" indent="0">
              <a:spcBef>
                <a:spcPts val="2000"/>
              </a:spcBef>
              <a:buSzTx/>
              <a:buFontTx/>
              <a:buNone/>
              <a:defRPr sz="4000" i="1" spc="39"/>
            </a:lvl3pPr>
            <a:lvl4pPr marL="0" indent="0">
              <a:spcBef>
                <a:spcPts val="2000"/>
              </a:spcBef>
              <a:buSzTx/>
              <a:buFontTx/>
              <a:buNone/>
              <a:defRPr sz="4000" i="1" spc="39"/>
            </a:lvl4pPr>
            <a:lvl5pPr marL="0" indent="0">
              <a:spcBef>
                <a:spcPts val="2000"/>
              </a:spcBef>
              <a:buSzTx/>
              <a:buFontTx/>
              <a:buNone/>
              <a:defRPr sz="4000" i="1" spc="39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>
            <a:spLocks noGrp="1"/>
          </p:cNvSpPr>
          <p:nvPr>
            <p:ph type="title"/>
          </p:nvPr>
        </p:nvSpPr>
        <p:spPr>
          <a:xfrm>
            <a:off x="1016000" y="1016000"/>
            <a:ext cx="22352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Tekst tytułowy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1016000" y="2540000"/>
            <a:ext cx="22352000" cy="1016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22948900" y="12928600"/>
            <a:ext cx="41908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2500" i="0" spc="0">
                <a:solidFill>
                  <a:srgbClr val="747676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1pPr>
      <a:lvl2pPr marL="0" marR="0" indent="3429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2pPr>
      <a:lvl3pPr marL="0" marR="0" indent="6858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3pPr>
      <a:lvl4pPr marL="0" marR="0" indent="10287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4pPr>
      <a:lvl5pPr marL="0" marR="0" indent="13716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5pPr>
      <a:lvl6pPr marL="0" marR="0" indent="17145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6pPr>
      <a:lvl7pPr marL="0" marR="0" indent="20574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7pPr>
      <a:lvl8pPr marL="0" marR="0" indent="24003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8pPr>
      <a:lvl9pPr marL="0" marR="0" indent="27432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 Bold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127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90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254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317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381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444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508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571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1pPr>
      <a:lvl2pPr marL="0" marR="0" indent="228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2pPr>
      <a:lvl3pPr marL="0" marR="0" indent="457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3pPr>
      <a:lvl4pPr marL="0" marR="0" indent="685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4pPr>
      <a:lvl5pPr marL="0" marR="0" indent="9144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5pPr>
      <a:lvl6pPr marL="0" marR="0" indent="11430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6pPr>
      <a:lvl7pPr marL="0" marR="0" indent="13716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7pPr>
      <a:lvl8pPr marL="0" marR="0" indent="16002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8pPr>
      <a:lvl9pPr marL="0" marR="0" indent="1828800" algn="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9B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Kliknij dwukrotnie, aby edytować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9" name="Linia"/>
          <p:cNvSpPr/>
          <p:nvPr/>
        </p:nvSpPr>
        <p:spPr>
          <a:xfrm>
            <a:off x="1016000" y="7874000"/>
            <a:ext cx="22351997" cy="6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 i="0" spc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0" name="PROGRAM KONSULTACJI SZKOLENIOWEJ KADRY K-16…"/>
          <p:cNvSpPr txBox="1">
            <a:spLocks noGrp="1"/>
          </p:cNvSpPr>
          <p:nvPr>
            <p:ph type="subTitle" sz="half" idx="1"/>
          </p:nvPr>
        </p:nvSpPr>
        <p:spPr>
          <a:xfrm>
            <a:off x="852191" y="10385918"/>
            <a:ext cx="22352001" cy="3102744"/>
          </a:xfrm>
          <a:prstGeom prst="rect">
            <a:avLst/>
          </a:prstGeom>
        </p:spPr>
        <p:txBody>
          <a:bodyPr/>
          <a:lstStyle/>
          <a:p>
            <a:pPr defTabSz="233781">
              <a:lnSpc>
                <a:spcPct val="150000"/>
              </a:lnSpc>
              <a:spcBef>
                <a:spcPts val="500"/>
              </a:spcBef>
              <a:defRPr sz="5512" i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/>
              <a:t>PROGRAM KONSULTACJI SZKOLENIOWEJ KADRY K-16</a:t>
            </a:r>
          </a:p>
          <a:p>
            <a:pPr defTabSz="233781">
              <a:lnSpc>
                <a:spcPct val="115000"/>
              </a:lnSpc>
              <a:spcBef>
                <a:spcPts val="500"/>
              </a:spcBef>
              <a:defRPr sz="5512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l-PL" b="1" dirty="0" smtClean="0"/>
              <a:t>Wałcz</a:t>
            </a:r>
            <a:r>
              <a:rPr b="1" dirty="0" smtClean="0"/>
              <a:t> </a:t>
            </a:r>
            <a:r>
              <a:rPr lang="pl-PL" b="1" dirty="0" smtClean="0"/>
              <a:t>24</a:t>
            </a:r>
            <a:r>
              <a:rPr b="1" dirty="0" smtClean="0"/>
              <a:t>-</a:t>
            </a:r>
            <a:r>
              <a:rPr lang="pl-PL" b="1" smtClean="0"/>
              <a:t>30</a:t>
            </a:r>
            <a:r>
              <a:rPr b="1" smtClean="0"/>
              <a:t>.08.2020 </a:t>
            </a:r>
            <a:r>
              <a:rPr b="1" dirty="0"/>
              <a:t>r.</a:t>
            </a:r>
          </a:p>
        </p:txBody>
      </p:sp>
      <p:pic>
        <p:nvPicPr>
          <p:cNvPr id="3" name="Obraz 2" descr="Obraz zawierający pociąg, ogród, kurort, drzewo&#10;&#10;Opis wygenerowany automatycznie">
            <a:extLst>
              <a:ext uri="{FF2B5EF4-FFF2-40B4-BE49-F238E27FC236}">
                <a16:creationId xmlns="" xmlns:a16="http://schemas.microsoft.com/office/drawing/2014/main" id="{7296AEC5-7187-7940-8CE8-4F51C9553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8" y="1665044"/>
            <a:ext cx="22188194" cy="776767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fullsizeoutput_32.jpeg" descr="fullsizeoutput_32.jpeg"/>
          <p:cNvPicPr>
            <a:picLocks noGrp="1"/>
          </p:cNvPicPr>
          <p:nvPr>
            <p:ph type="pic" idx="21"/>
          </p:nvPr>
        </p:nvPicPr>
        <p:blipFill>
          <a:blip r:embed="rId2" cstate="print">
            <a:alphaModFix amt="49800"/>
          </a:blip>
          <a:stretch>
            <a:fillRect/>
          </a:stretch>
        </p:blipFill>
        <p:spPr>
          <a:xfrm>
            <a:off x="-127000" y="-88900"/>
            <a:ext cx="24638000" cy="14046200"/>
          </a:xfrm>
          <a:prstGeom prst="rect">
            <a:avLst/>
          </a:prstGeom>
          <a:ln w="9525">
            <a:round/>
          </a:ln>
        </p:spPr>
      </p:pic>
      <p:sp>
        <p:nvSpPr>
          <p:cNvPr id="164" name="SZTAB SZKOLENIOWY"/>
          <p:cNvSpPr txBox="1"/>
          <p:nvPr/>
        </p:nvSpPr>
        <p:spPr>
          <a:xfrm>
            <a:off x="1280227" y="612549"/>
            <a:ext cx="12749475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t>SZTAB SZKOLENIOWY </a:t>
            </a:r>
          </a:p>
        </p:txBody>
      </p:sp>
      <p:sp>
        <p:nvSpPr>
          <p:cNvPr id="165" name="MAZANY SŁAWOMIR - SELEKCJONER REPREZENTACJI…"/>
          <p:cNvSpPr txBox="1"/>
          <p:nvPr/>
        </p:nvSpPr>
        <p:spPr>
          <a:xfrm>
            <a:off x="1280227" y="2636717"/>
            <a:ext cx="15352670" cy="4180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64444" indent="-564444" defTabSz="449580">
              <a:lnSpc>
                <a:spcPct val="150000"/>
              </a:lnSpc>
              <a:spcBef>
                <a:spcPts val="1000"/>
              </a:spcBef>
              <a:buSzPct val="75000"/>
              <a:buFont typeface="Zapf Dingbats"/>
              <a:buChar char="➤"/>
              <a:defRPr i="0" spc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/>
              <a:t>MAZANY SŁAWOMIR - SELEKCJONER </a:t>
            </a:r>
            <a:r>
              <a:rPr dirty="0" smtClean="0"/>
              <a:t>REPREZENTACJI</a:t>
            </a:r>
            <a:endParaRPr lang="pl-PL" dirty="0" smtClean="0"/>
          </a:p>
          <a:p>
            <a:pPr marL="564444" indent="-564444" defTabSz="449580">
              <a:lnSpc>
                <a:spcPct val="150000"/>
              </a:lnSpc>
              <a:spcBef>
                <a:spcPts val="1000"/>
              </a:spcBef>
              <a:buSzPct val="75000"/>
              <a:buFont typeface="Zapf Dingbats"/>
              <a:buChar char="➤"/>
              <a:defRPr i="0" spc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ŁUKASZEWSKI  WACŁAW</a:t>
            </a:r>
            <a:r>
              <a:rPr dirty="0" smtClean="0"/>
              <a:t> </a:t>
            </a:r>
            <a:r>
              <a:rPr lang="pl-PL" dirty="0" smtClean="0"/>
              <a:t>- </a:t>
            </a:r>
            <a:r>
              <a:rPr lang="pl-PL" dirty="0" smtClean="0"/>
              <a:t>TRENER WSPÓŁPRACUJĄCY </a:t>
            </a:r>
            <a:endParaRPr dirty="0"/>
          </a:p>
          <a:p>
            <a:pPr marL="564444" indent="-564444" defTabSz="449580">
              <a:lnSpc>
                <a:spcPct val="150000"/>
              </a:lnSpc>
              <a:spcBef>
                <a:spcPts val="1000"/>
              </a:spcBef>
              <a:buSzPct val="75000"/>
              <a:buFont typeface="Zapf Dingbats"/>
              <a:buChar char="➤"/>
              <a:defRPr i="0" spc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/>
              <a:t>MAZANY MATEUSZ  - TRENER WSPÓŁPRACUJĄCY </a:t>
            </a:r>
          </a:p>
          <a:p>
            <a:pPr marL="564444" indent="-564444" defTabSz="449580">
              <a:lnSpc>
                <a:spcPct val="150000"/>
              </a:lnSpc>
              <a:spcBef>
                <a:spcPts val="1000"/>
              </a:spcBef>
              <a:buSzPct val="75000"/>
              <a:buFont typeface="Zapf Dingbats"/>
              <a:buChar char="➤"/>
              <a:defRPr i="0" spc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/>
              <a:t>SOBIESZUK ADAM  -  FIZJOTERAPEUTA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fullsizeoutput_32.jpeg" descr="fullsizeoutput_32.jpeg"/>
          <p:cNvPicPr>
            <a:picLocks noGrp="1"/>
          </p:cNvPicPr>
          <p:nvPr>
            <p:ph type="pic" idx="21"/>
          </p:nvPr>
        </p:nvPicPr>
        <p:blipFill>
          <a:blip r:embed="rId2" cstate="print">
            <a:alphaModFix amt="49800"/>
          </a:blip>
          <a:stretch>
            <a:fillRect/>
          </a:stretch>
        </p:blipFill>
        <p:spPr>
          <a:xfrm>
            <a:off x="-127000" y="-88900"/>
            <a:ext cx="24638000" cy="14046200"/>
          </a:xfrm>
          <a:prstGeom prst="rect">
            <a:avLst/>
          </a:prstGeom>
          <a:ln w="9525">
            <a:round/>
          </a:ln>
        </p:spPr>
      </p:pic>
      <p:sp>
        <p:nvSpPr>
          <p:cNvPr id="136" name="DZIEŃ 1  11.08"/>
          <p:cNvSpPr txBox="1"/>
          <p:nvPr/>
        </p:nvSpPr>
        <p:spPr>
          <a:xfrm>
            <a:off x="1280227" y="647177"/>
            <a:ext cx="1274947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dirty="0"/>
              <a:t>DZIEŃ 1  </a:t>
            </a:r>
            <a:r>
              <a:rPr lang="pl-PL" dirty="0" smtClean="0"/>
              <a:t>24</a:t>
            </a:r>
            <a:r>
              <a:rPr dirty="0" smtClean="0"/>
              <a:t>.08</a:t>
            </a:r>
            <a:endParaRPr dirty="0"/>
          </a:p>
        </p:txBody>
      </p:sp>
      <p:sp>
        <p:nvSpPr>
          <p:cNvPr id="137" name="14.00 Zbiórka i zakwaterowanie…"/>
          <p:cNvSpPr txBox="1"/>
          <p:nvPr/>
        </p:nvSpPr>
        <p:spPr>
          <a:xfrm>
            <a:off x="1256826" y="3306174"/>
            <a:ext cx="15352670" cy="5415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1555" indent="-451555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/>
              <a:t>14.00 </a:t>
            </a:r>
            <a:r>
              <a:rPr dirty="0" err="1"/>
              <a:t>Zbiórka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zakwaterowanie</a:t>
            </a:r>
            <a:endParaRPr dirty="0"/>
          </a:p>
          <a:p>
            <a:pPr marL="451555" indent="-451555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/>
              <a:t>15.00 </a:t>
            </a:r>
            <a:r>
              <a:rPr dirty="0" err="1"/>
              <a:t>Obiad</a:t>
            </a:r>
            <a:r>
              <a:rPr dirty="0"/>
              <a:t> </a:t>
            </a:r>
          </a:p>
          <a:p>
            <a:pPr marL="451555" indent="-451555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/>
              <a:t>16.00 - 17.00 </a:t>
            </a:r>
            <a:r>
              <a:rPr dirty="0" err="1"/>
              <a:t>Spotkanie</a:t>
            </a:r>
            <a:r>
              <a:rPr dirty="0"/>
              <a:t> </a:t>
            </a:r>
            <a:r>
              <a:rPr dirty="0" err="1"/>
              <a:t>organizacyjne</a:t>
            </a:r>
            <a:endParaRPr dirty="0"/>
          </a:p>
          <a:p>
            <a:pPr marL="451555" indent="-451555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 smtClean="0"/>
              <a:t>1</a:t>
            </a:r>
            <a:r>
              <a:rPr lang="pl-PL" dirty="0" smtClean="0"/>
              <a:t>7</a:t>
            </a:r>
            <a:r>
              <a:rPr dirty="0" smtClean="0"/>
              <a:t>.</a:t>
            </a:r>
            <a:r>
              <a:rPr lang="pl-PL" dirty="0" smtClean="0"/>
              <a:t>4</a:t>
            </a:r>
            <a:r>
              <a:rPr dirty="0" smtClean="0"/>
              <a:t>5 </a:t>
            </a:r>
            <a:r>
              <a:rPr dirty="0" err="1"/>
              <a:t>Rozgrzewka</a:t>
            </a:r>
            <a:r>
              <a:rPr dirty="0"/>
              <a:t> </a:t>
            </a:r>
            <a:r>
              <a:rPr dirty="0" err="1"/>
              <a:t>bieżnia</a:t>
            </a:r>
            <a:r>
              <a:rPr dirty="0"/>
              <a:t> LA</a:t>
            </a:r>
          </a:p>
          <a:p>
            <a:pPr marL="451555" indent="-451555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 smtClean="0"/>
              <a:t>18.</a:t>
            </a:r>
            <a:r>
              <a:rPr lang="pl-PL" dirty="0" smtClean="0"/>
              <a:t>0</a:t>
            </a:r>
            <a:r>
              <a:rPr dirty="0" smtClean="0"/>
              <a:t>0 </a:t>
            </a:r>
            <a:r>
              <a:rPr dirty="0"/>
              <a:t>- </a:t>
            </a:r>
            <a:r>
              <a:rPr lang="pl-PL" dirty="0" smtClean="0"/>
              <a:t>19</a:t>
            </a:r>
            <a:r>
              <a:rPr dirty="0" smtClean="0"/>
              <a:t>.</a:t>
            </a:r>
            <a:r>
              <a:rPr lang="pl-PL" dirty="0" smtClean="0"/>
              <a:t>3</a:t>
            </a:r>
            <a:r>
              <a:rPr dirty="0" smtClean="0"/>
              <a:t>0 </a:t>
            </a:r>
            <a:r>
              <a:rPr dirty="0" err="1"/>
              <a:t>Trening</a:t>
            </a:r>
            <a:r>
              <a:rPr dirty="0"/>
              <a:t> </a:t>
            </a:r>
            <a:r>
              <a:rPr dirty="0" err="1"/>
              <a:t>techniczno-taktyczny</a:t>
            </a:r>
            <a:endParaRPr dirty="0"/>
          </a:p>
          <a:p>
            <a:pPr marL="451555" indent="-451555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19</a:t>
            </a:r>
            <a:r>
              <a:rPr dirty="0" smtClean="0"/>
              <a:t>.30 </a:t>
            </a:r>
            <a:r>
              <a:rPr dirty="0" err="1" smtClean="0"/>
              <a:t>kolacja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fullsizeoutput_32.jpeg" descr="fullsizeoutput_32.jpeg"/>
          <p:cNvPicPr>
            <a:picLocks noGrp="1"/>
          </p:cNvPicPr>
          <p:nvPr>
            <p:ph type="pic" idx="21"/>
          </p:nvPr>
        </p:nvPicPr>
        <p:blipFill>
          <a:blip r:embed="rId2" cstate="print">
            <a:alphaModFix amt="49800"/>
          </a:blip>
          <a:stretch>
            <a:fillRect/>
          </a:stretch>
        </p:blipFill>
        <p:spPr>
          <a:xfrm>
            <a:off x="-127000" y="-88900"/>
            <a:ext cx="24638000" cy="14046200"/>
          </a:xfrm>
          <a:prstGeom prst="rect">
            <a:avLst/>
          </a:prstGeom>
          <a:ln w="9525">
            <a:round/>
          </a:ln>
        </p:spPr>
      </p:pic>
      <p:sp>
        <p:nvSpPr>
          <p:cNvPr id="140" name="DZIEŃ 2  12.08."/>
          <p:cNvSpPr txBox="1"/>
          <p:nvPr/>
        </p:nvSpPr>
        <p:spPr>
          <a:xfrm>
            <a:off x="1280227" y="647177"/>
            <a:ext cx="1274947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dirty="0"/>
              <a:t>DZIEŃ 2  </a:t>
            </a:r>
            <a:r>
              <a:rPr lang="pl-PL" dirty="0" smtClean="0"/>
              <a:t>25</a:t>
            </a:r>
            <a:r>
              <a:rPr dirty="0" smtClean="0"/>
              <a:t>.08</a:t>
            </a:r>
            <a:r>
              <a:rPr dirty="0"/>
              <a:t>.</a:t>
            </a:r>
          </a:p>
        </p:txBody>
      </p:sp>
      <p:sp>
        <p:nvSpPr>
          <p:cNvPr id="141" name="7.00 śniadanie…"/>
          <p:cNvSpPr txBox="1"/>
          <p:nvPr/>
        </p:nvSpPr>
        <p:spPr>
          <a:xfrm>
            <a:off x="1280227" y="2470345"/>
            <a:ext cx="15352670" cy="8070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8</a:t>
            </a:r>
            <a:r>
              <a:rPr dirty="0" smtClean="0"/>
              <a:t>.00 </a:t>
            </a:r>
            <a:r>
              <a:rPr dirty="0" err="1"/>
              <a:t>śniadanie</a:t>
            </a:r>
            <a:endParaRPr dirty="0"/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10</a:t>
            </a:r>
            <a:r>
              <a:rPr dirty="0" smtClean="0"/>
              <a:t>.00 </a:t>
            </a:r>
            <a:r>
              <a:rPr lang="pl-PL" dirty="0" smtClean="0"/>
              <a:t>Zajęcia – salka </a:t>
            </a:r>
            <a:r>
              <a:rPr lang="pl-PL" dirty="0" err="1" smtClean="0"/>
              <a:t>fitnes</a:t>
            </a:r>
            <a:endParaRPr dirty="0"/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11</a:t>
            </a:r>
            <a:r>
              <a:rPr dirty="0" smtClean="0"/>
              <a:t> </a:t>
            </a:r>
            <a:r>
              <a:rPr dirty="0" err="1"/>
              <a:t>Rozgrzewka</a:t>
            </a:r>
            <a:r>
              <a:rPr dirty="0"/>
              <a:t> </a:t>
            </a:r>
            <a:r>
              <a:rPr dirty="0" err="1"/>
              <a:t>bieżnia</a:t>
            </a:r>
            <a:r>
              <a:rPr dirty="0"/>
              <a:t> LA</a:t>
            </a:r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11.30 – 13.00 </a:t>
            </a:r>
            <a:r>
              <a:rPr dirty="0" err="1" smtClean="0"/>
              <a:t>Trening</a:t>
            </a:r>
            <a:r>
              <a:rPr dirty="0" smtClean="0"/>
              <a:t> </a:t>
            </a:r>
            <a:r>
              <a:rPr dirty="0" err="1" smtClean="0"/>
              <a:t>Techniczno-Taktyczny</a:t>
            </a:r>
            <a:endParaRPr dirty="0"/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 smtClean="0"/>
              <a:t>13.</a:t>
            </a:r>
            <a:r>
              <a:rPr lang="pl-PL" dirty="0" smtClean="0"/>
              <a:t>3</a:t>
            </a:r>
            <a:r>
              <a:rPr dirty="0" smtClean="0"/>
              <a:t>0 </a:t>
            </a:r>
            <a:r>
              <a:rPr dirty="0" err="1"/>
              <a:t>obiad</a:t>
            </a:r>
            <a:endParaRPr dirty="0"/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 smtClean="0"/>
              <a:t>1</a:t>
            </a:r>
            <a:r>
              <a:rPr lang="pl-PL" dirty="0" smtClean="0"/>
              <a:t>7</a:t>
            </a:r>
            <a:r>
              <a:rPr dirty="0" smtClean="0"/>
              <a:t>.</a:t>
            </a:r>
            <a:r>
              <a:rPr lang="pl-PL" dirty="0" smtClean="0"/>
              <a:t>45</a:t>
            </a:r>
            <a:r>
              <a:rPr dirty="0" smtClean="0"/>
              <a:t> </a:t>
            </a:r>
            <a:r>
              <a:rPr dirty="0" err="1"/>
              <a:t>Rozgrzewka</a:t>
            </a:r>
            <a:r>
              <a:rPr dirty="0"/>
              <a:t> </a:t>
            </a:r>
            <a:r>
              <a:rPr dirty="0" err="1"/>
              <a:t>bieżnia</a:t>
            </a:r>
            <a:r>
              <a:rPr dirty="0"/>
              <a:t> LA</a:t>
            </a:r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 smtClean="0"/>
              <a:t>1</a:t>
            </a:r>
            <a:r>
              <a:rPr lang="pl-PL" dirty="0" smtClean="0"/>
              <a:t>8</a:t>
            </a:r>
            <a:r>
              <a:rPr dirty="0" smtClean="0"/>
              <a:t>.</a:t>
            </a:r>
            <a:r>
              <a:rPr lang="pl-PL" dirty="0" smtClean="0"/>
              <a:t>0</a:t>
            </a:r>
            <a:r>
              <a:rPr dirty="0" smtClean="0"/>
              <a:t>0 </a:t>
            </a:r>
            <a:r>
              <a:rPr dirty="0"/>
              <a:t>- </a:t>
            </a:r>
            <a:r>
              <a:rPr dirty="0" smtClean="0"/>
              <a:t>1</a:t>
            </a:r>
            <a:r>
              <a:rPr lang="pl-PL" dirty="0" smtClean="0"/>
              <a:t>9</a:t>
            </a:r>
            <a:r>
              <a:rPr dirty="0" smtClean="0"/>
              <a:t>.</a:t>
            </a:r>
            <a:r>
              <a:rPr lang="pl-PL" dirty="0" smtClean="0"/>
              <a:t>3</a:t>
            </a:r>
            <a:r>
              <a:rPr dirty="0" smtClean="0"/>
              <a:t>0  </a:t>
            </a:r>
            <a:r>
              <a:rPr dirty="0" err="1"/>
              <a:t>Gry</a:t>
            </a:r>
            <a:r>
              <a:rPr dirty="0"/>
              <a:t> </a:t>
            </a:r>
            <a:r>
              <a:rPr dirty="0" err="1"/>
              <a:t>wewnętrzne</a:t>
            </a:r>
            <a:r>
              <a:rPr dirty="0"/>
              <a:t> 5 X 5</a:t>
            </a:r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 smtClean="0"/>
              <a:t>19.</a:t>
            </a:r>
            <a:r>
              <a:rPr lang="pl-PL" dirty="0" smtClean="0"/>
              <a:t>3</a:t>
            </a:r>
            <a:r>
              <a:rPr dirty="0" smtClean="0"/>
              <a:t>0 </a:t>
            </a:r>
            <a:r>
              <a:rPr dirty="0" err="1"/>
              <a:t>kolacja</a:t>
            </a:r>
            <a:endParaRPr dirty="0"/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fullsizeoutput_32.jpeg" descr="fullsizeoutput_32.jpeg"/>
          <p:cNvPicPr>
            <a:picLocks noGrp="1"/>
          </p:cNvPicPr>
          <p:nvPr>
            <p:ph type="pic" idx="21"/>
          </p:nvPr>
        </p:nvPicPr>
        <p:blipFill>
          <a:blip r:embed="rId2" cstate="print">
            <a:alphaModFix amt="49800"/>
          </a:blip>
          <a:stretch>
            <a:fillRect/>
          </a:stretch>
        </p:blipFill>
        <p:spPr>
          <a:xfrm>
            <a:off x="-127000" y="-88900"/>
            <a:ext cx="24638000" cy="14046200"/>
          </a:xfrm>
          <a:prstGeom prst="rect">
            <a:avLst/>
          </a:prstGeom>
          <a:ln w="9525">
            <a:round/>
          </a:ln>
        </p:spPr>
      </p:pic>
      <p:sp>
        <p:nvSpPr>
          <p:cNvPr id="144" name="DZIEŃ 3  13.08"/>
          <p:cNvSpPr txBox="1"/>
          <p:nvPr/>
        </p:nvSpPr>
        <p:spPr>
          <a:xfrm>
            <a:off x="1280227" y="647177"/>
            <a:ext cx="1274947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dirty="0"/>
              <a:t>DZIEŃ 3  </a:t>
            </a:r>
            <a:r>
              <a:rPr lang="pl-PL" dirty="0" smtClean="0"/>
              <a:t>26</a:t>
            </a:r>
            <a:r>
              <a:rPr dirty="0" smtClean="0"/>
              <a:t>.08</a:t>
            </a:r>
            <a:endParaRPr dirty="0"/>
          </a:p>
        </p:txBody>
      </p:sp>
      <p:sp>
        <p:nvSpPr>
          <p:cNvPr id="145" name="7.00 śniadanie.…"/>
          <p:cNvSpPr txBox="1"/>
          <p:nvPr/>
        </p:nvSpPr>
        <p:spPr>
          <a:xfrm>
            <a:off x="1303628" y="2554233"/>
            <a:ext cx="15352670" cy="8136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8</a:t>
            </a:r>
            <a:r>
              <a:rPr dirty="0" smtClean="0"/>
              <a:t>.00 </a:t>
            </a:r>
            <a:r>
              <a:rPr dirty="0" err="1"/>
              <a:t>śniadanie</a:t>
            </a:r>
            <a:r>
              <a:rPr dirty="0" smtClean="0"/>
              <a:t>.</a:t>
            </a:r>
            <a:endParaRPr dirty="0"/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 smtClean="0"/>
              <a:t>9.</a:t>
            </a:r>
            <a:r>
              <a:rPr lang="pl-PL" dirty="0" smtClean="0"/>
              <a:t>4</a:t>
            </a:r>
            <a:r>
              <a:rPr dirty="0" smtClean="0"/>
              <a:t>5 </a:t>
            </a:r>
            <a:r>
              <a:rPr dirty="0" err="1"/>
              <a:t>Rozgrzewka</a:t>
            </a:r>
            <a:r>
              <a:rPr dirty="0"/>
              <a:t> </a:t>
            </a:r>
            <a:r>
              <a:rPr dirty="0" err="1"/>
              <a:t>bieżnia</a:t>
            </a:r>
            <a:r>
              <a:rPr dirty="0"/>
              <a:t> LA.</a:t>
            </a:r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10</a:t>
            </a:r>
            <a:r>
              <a:rPr dirty="0" smtClean="0"/>
              <a:t>.</a:t>
            </a:r>
            <a:r>
              <a:rPr lang="pl-PL" dirty="0" smtClean="0"/>
              <a:t>0</a:t>
            </a:r>
            <a:r>
              <a:rPr dirty="0" smtClean="0"/>
              <a:t>0 </a:t>
            </a:r>
            <a:r>
              <a:rPr dirty="0"/>
              <a:t>- </a:t>
            </a:r>
            <a:r>
              <a:rPr dirty="0" smtClean="0"/>
              <a:t>11.</a:t>
            </a:r>
            <a:r>
              <a:rPr lang="pl-PL" dirty="0" smtClean="0"/>
              <a:t>3</a:t>
            </a:r>
            <a:r>
              <a:rPr dirty="0" smtClean="0"/>
              <a:t>0 </a:t>
            </a:r>
            <a:r>
              <a:rPr dirty="0" err="1"/>
              <a:t>Trening</a:t>
            </a:r>
            <a:r>
              <a:rPr dirty="0"/>
              <a:t> </a:t>
            </a:r>
            <a:r>
              <a:rPr dirty="0" err="1"/>
              <a:t>Techniczno-Taktyczny</a:t>
            </a:r>
            <a:r>
              <a:rPr dirty="0"/>
              <a:t>.</a:t>
            </a:r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/>
              <a:t>13.00 </a:t>
            </a:r>
            <a:r>
              <a:rPr dirty="0" err="1"/>
              <a:t>obiad</a:t>
            </a:r>
            <a:endParaRPr dirty="0"/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/>
              <a:t>14.00  video-</a:t>
            </a:r>
            <a:r>
              <a:rPr dirty="0" err="1"/>
              <a:t>analiza</a:t>
            </a:r>
            <a:r>
              <a:rPr dirty="0"/>
              <a:t>  </a:t>
            </a:r>
            <a:r>
              <a:rPr dirty="0" err="1"/>
              <a:t>meczy</a:t>
            </a:r>
            <a:r>
              <a:rPr dirty="0"/>
              <a:t> </a:t>
            </a:r>
            <a:r>
              <a:rPr dirty="0" err="1"/>
              <a:t>kontrolnych</a:t>
            </a:r>
            <a:endParaRPr dirty="0"/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 smtClean="0"/>
              <a:t>1</a:t>
            </a:r>
            <a:r>
              <a:rPr lang="pl-PL" dirty="0" smtClean="0"/>
              <a:t>6</a:t>
            </a:r>
            <a:r>
              <a:rPr dirty="0" smtClean="0"/>
              <a:t>.15 </a:t>
            </a:r>
            <a:r>
              <a:rPr dirty="0" err="1"/>
              <a:t>Rozgrzewka</a:t>
            </a:r>
            <a:r>
              <a:rPr dirty="0"/>
              <a:t> </a:t>
            </a:r>
            <a:r>
              <a:rPr dirty="0" err="1"/>
              <a:t>bieżnia</a:t>
            </a:r>
            <a:r>
              <a:rPr dirty="0"/>
              <a:t> LA</a:t>
            </a:r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 smtClean="0"/>
              <a:t>1</a:t>
            </a:r>
            <a:r>
              <a:rPr lang="pl-PL" dirty="0" smtClean="0"/>
              <a:t>6</a:t>
            </a:r>
            <a:r>
              <a:rPr dirty="0" smtClean="0"/>
              <a:t>.</a:t>
            </a:r>
            <a:r>
              <a:rPr lang="pl-PL" dirty="0" smtClean="0"/>
              <a:t>3</a:t>
            </a:r>
            <a:r>
              <a:rPr dirty="0" smtClean="0"/>
              <a:t>0 </a:t>
            </a:r>
            <a:r>
              <a:rPr dirty="0"/>
              <a:t>- </a:t>
            </a:r>
            <a:r>
              <a:rPr dirty="0" smtClean="0"/>
              <a:t>1</a:t>
            </a:r>
            <a:r>
              <a:rPr lang="pl-PL" dirty="0" smtClean="0"/>
              <a:t>8</a:t>
            </a:r>
            <a:r>
              <a:rPr dirty="0" smtClean="0"/>
              <a:t>.00 </a:t>
            </a:r>
            <a:r>
              <a:rPr dirty="0" err="1"/>
              <a:t>Gry</a:t>
            </a:r>
            <a:r>
              <a:rPr dirty="0"/>
              <a:t> </a:t>
            </a:r>
            <a:r>
              <a:rPr dirty="0" err="1"/>
              <a:t>wewnętrzne</a:t>
            </a:r>
            <a:r>
              <a:rPr dirty="0"/>
              <a:t> 5 X 5</a:t>
            </a:r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 smtClean="0"/>
              <a:t>1</a:t>
            </a:r>
            <a:r>
              <a:rPr lang="pl-PL" dirty="0" smtClean="0"/>
              <a:t>8</a:t>
            </a:r>
            <a:r>
              <a:rPr dirty="0" smtClean="0"/>
              <a:t>.</a:t>
            </a:r>
            <a:r>
              <a:rPr lang="pl-PL" dirty="0" smtClean="0"/>
              <a:t>3</a:t>
            </a:r>
            <a:r>
              <a:rPr dirty="0" smtClean="0"/>
              <a:t>0 </a:t>
            </a:r>
            <a:r>
              <a:rPr dirty="0" err="1"/>
              <a:t>kolacja</a:t>
            </a:r>
            <a:endParaRPr dirty="0"/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19</a:t>
            </a:r>
            <a:r>
              <a:rPr dirty="0" smtClean="0"/>
              <a:t>.</a:t>
            </a:r>
            <a:r>
              <a:rPr lang="pl-PL" dirty="0" smtClean="0"/>
              <a:t>3</a:t>
            </a:r>
            <a:r>
              <a:rPr dirty="0" smtClean="0"/>
              <a:t>0 </a:t>
            </a:r>
            <a:r>
              <a:rPr lang="pl-PL" dirty="0" err="1" smtClean="0"/>
              <a:t>Odnowa,basen</a:t>
            </a:r>
            <a:endParaRPr lang="pl-PL" dirty="0" smtClean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fullsizeoutput_32.jpeg" descr="fullsizeoutput_32.jpeg"/>
          <p:cNvPicPr>
            <a:picLocks noGrp="1"/>
          </p:cNvPicPr>
          <p:nvPr>
            <p:ph type="pic" idx="21"/>
          </p:nvPr>
        </p:nvPicPr>
        <p:blipFill>
          <a:blip r:embed="rId2" cstate="print">
            <a:alphaModFix amt="49800"/>
          </a:blip>
          <a:stretch>
            <a:fillRect/>
          </a:stretch>
        </p:blipFill>
        <p:spPr>
          <a:xfrm>
            <a:off x="-127000" y="-88900"/>
            <a:ext cx="24638000" cy="14046200"/>
          </a:xfrm>
          <a:prstGeom prst="rect">
            <a:avLst/>
          </a:prstGeom>
          <a:ln w="9525">
            <a:round/>
          </a:ln>
        </p:spPr>
      </p:pic>
      <p:sp>
        <p:nvSpPr>
          <p:cNvPr id="148" name="DZIEŃ 4  14.08"/>
          <p:cNvSpPr txBox="1"/>
          <p:nvPr/>
        </p:nvSpPr>
        <p:spPr>
          <a:xfrm>
            <a:off x="1280227" y="647177"/>
            <a:ext cx="1274947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dirty="0"/>
              <a:t>DZIEŃ 4  </a:t>
            </a:r>
            <a:r>
              <a:rPr lang="pl-PL" dirty="0" smtClean="0"/>
              <a:t>27</a:t>
            </a:r>
            <a:r>
              <a:rPr dirty="0" smtClean="0"/>
              <a:t>.08</a:t>
            </a:r>
            <a:endParaRPr dirty="0"/>
          </a:p>
        </p:txBody>
      </p:sp>
      <p:sp>
        <p:nvSpPr>
          <p:cNvPr id="149" name="8.00  Rozruch poranny  - Stabilizacja…"/>
          <p:cNvSpPr txBox="1"/>
          <p:nvPr/>
        </p:nvSpPr>
        <p:spPr>
          <a:xfrm>
            <a:off x="1186622" y="2865906"/>
            <a:ext cx="15352670" cy="8136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8.00 śniadanie</a:t>
            </a:r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10.00 Zajęcia – salka </a:t>
            </a:r>
            <a:r>
              <a:rPr lang="pl-PL" dirty="0" err="1" smtClean="0"/>
              <a:t>fitnes</a:t>
            </a:r>
            <a:endParaRPr lang="pl-PL" dirty="0" smtClean="0"/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11.15 </a:t>
            </a:r>
            <a:r>
              <a:rPr lang="pl-PL" dirty="0" smtClean="0"/>
              <a:t>Rozgrzewka bieżnia LA</a:t>
            </a:r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11.30 – 13.00 Trening Techniczno-Taktyczny</a:t>
            </a:r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13.30 </a:t>
            </a:r>
            <a:r>
              <a:rPr lang="pl-PL" dirty="0" smtClean="0"/>
              <a:t>obiad</a:t>
            </a:r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14.00 </a:t>
            </a:r>
            <a:r>
              <a:rPr lang="pl-PL" dirty="0" smtClean="0"/>
              <a:t>video-analiza  meczy kontrolnych</a:t>
            </a:r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17.45 Rozgrzewka bieżnia LA</a:t>
            </a:r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18.00 - 19.30  Gry wewnętrzne 5 X 5</a:t>
            </a:r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19.30 </a:t>
            </a:r>
            <a:r>
              <a:rPr lang="pl-PL" dirty="0" smtClean="0"/>
              <a:t>kolacja</a:t>
            </a:r>
            <a:endParaRPr lang="pl-PL" dirty="0" smtClean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fullsizeoutput_32.jpeg" descr="fullsizeoutput_32.jpeg"/>
          <p:cNvPicPr>
            <a:picLocks noGrp="1"/>
          </p:cNvPicPr>
          <p:nvPr>
            <p:ph type="pic" idx="21"/>
          </p:nvPr>
        </p:nvPicPr>
        <p:blipFill>
          <a:blip r:embed="rId2" cstate="print">
            <a:alphaModFix amt="49800"/>
          </a:blip>
          <a:stretch>
            <a:fillRect/>
          </a:stretch>
        </p:blipFill>
        <p:spPr>
          <a:xfrm>
            <a:off x="-127000" y="-88900"/>
            <a:ext cx="24638000" cy="14046200"/>
          </a:xfrm>
          <a:prstGeom prst="rect">
            <a:avLst/>
          </a:prstGeom>
          <a:ln w="9525">
            <a:round/>
          </a:ln>
        </p:spPr>
      </p:pic>
      <p:sp>
        <p:nvSpPr>
          <p:cNvPr id="152" name="DZIEŃ 5  15.08"/>
          <p:cNvSpPr txBox="1"/>
          <p:nvPr/>
        </p:nvSpPr>
        <p:spPr>
          <a:xfrm>
            <a:off x="1280227" y="647177"/>
            <a:ext cx="1274947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dirty="0"/>
              <a:t>DZIEŃ 5  </a:t>
            </a:r>
            <a:r>
              <a:rPr lang="pl-PL" dirty="0" smtClean="0"/>
              <a:t>28</a:t>
            </a:r>
            <a:r>
              <a:rPr dirty="0" smtClean="0"/>
              <a:t>.08</a:t>
            </a:r>
            <a:endParaRPr dirty="0"/>
          </a:p>
        </p:txBody>
      </p:sp>
      <p:sp>
        <p:nvSpPr>
          <p:cNvPr id="153" name="8.00 Rozruch poranny  - Stabilizacja.…"/>
          <p:cNvSpPr txBox="1"/>
          <p:nvPr/>
        </p:nvSpPr>
        <p:spPr>
          <a:xfrm>
            <a:off x="1186622" y="2446943"/>
            <a:ext cx="15352670" cy="8070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8.00 śniadanie.</a:t>
            </a:r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9.45 Rozgrzewka bieżnia LA.</a:t>
            </a:r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10.00 - 11.30 Trening Techniczno-Taktyczny.</a:t>
            </a:r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13.00 obiad</a:t>
            </a:r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14.00  video-analiza  meczy kontrolnych</a:t>
            </a:r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16.15 Rozgrzewka bieżnia LA</a:t>
            </a:r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16.30 - 18.00 Gry wewnętrzne 5 X 5</a:t>
            </a:r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18.30 kolacja</a:t>
            </a:r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19.30 </a:t>
            </a:r>
            <a:r>
              <a:rPr lang="pl-PL" dirty="0" err="1" smtClean="0"/>
              <a:t>Odnowa,basen</a:t>
            </a:r>
            <a:endParaRPr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fullsizeoutput_32.jpeg" descr="fullsizeoutput_32.jpeg"/>
          <p:cNvPicPr>
            <a:picLocks noGrp="1"/>
          </p:cNvPicPr>
          <p:nvPr>
            <p:ph type="pic" idx="21"/>
          </p:nvPr>
        </p:nvPicPr>
        <p:blipFill>
          <a:blip r:embed="rId2" cstate="print">
            <a:alphaModFix amt="49800"/>
          </a:blip>
          <a:stretch>
            <a:fillRect/>
          </a:stretch>
        </p:blipFill>
        <p:spPr>
          <a:xfrm>
            <a:off x="-127000" y="-88900"/>
            <a:ext cx="24638000" cy="14046200"/>
          </a:xfrm>
          <a:prstGeom prst="rect">
            <a:avLst/>
          </a:prstGeom>
          <a:ln w="9525">
            <a:round/>
          </a:ln>
        </p:spPr>
      </p:pic>
      <p:sp>
        <p:nvSpPr>
          <p:cNvPr id="156" name="DZIEŃ 6  16.08"/>
          <p:cNvSpPr txBox="1"/>
          <p:nvPr/>
        </p:nvSpPr>
        <p:spPr>
          <a:xfrm>
            <a:off x="1280227" y="647177"/>
            <a:ext cx="1274947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dirty="0"/>
              <a:t>DZIEŃ 6  </a:t>
            </a:r>
            <a:r>
              <a:rPr lang="pl-PL" dirty="0" smtClean="0"/>
              <a:t>29</a:t>
            </a:r>
            <a:r>
              <a:rPr dirty="0" smtClean="0"/>
              <a:t>.08</a:t>
            </a:r>
            <a:endParaRPr dirty="0"/>
          </a:p>
        </p:txBody>
      </p:sp>
      <p:sp>
        <p:nvSpPr>
          <p:cNvPr id="157" name="7.00 śniadanie…"/>
          <p:cNvSpPr txBox="1"/>
          <p:nvPr/>
        </p:nvSpPr>
        <p:spPr>
          <a:xfrm>
            <a:off x="1233425" y="1042875"/>
            <a:ext cx="15352670" cy="8070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8.00 śniadanie</a:t>
            </a:r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10.00 Zajęcia – salka </a:t>
            </a:r>
            <a:r>
              <a:rPr lang="pl-PL" dirty="0" err="1" smtClean="0"/>
              <a:t>fitnes</a:t>
            </a:r>
            <a:endParaRPr lang="pl-PL" dirty="0" smtClean="0"/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11.15 Rozgrzewka bieżnia LA</a:t>
            </a:r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11.30 – 13.00 Trening Techniczno-Taktyczny</a:t>
            </a:r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13.30 obiad</a:t>
            </a:r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14.00 video-analiza  meczy kontrolnych</a:t>
            </a:r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17.45 Rozgrzewka bieżnia LA</a:t>
            </a:r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18.00 - 19.30  Gry wewnętrzne 5 X 5</a:t>
            </a:r>
          </a:p>
          <a:p>
            <a:pPr marL="620888" indent="-620888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19.30 kolacja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fullsizeoutput_32.jpeg" descr="fullsizeoutput_32.jpeg"/>
          <p:cNvPicPr>
            <a:picLocks noGrp="1"/>
          </p:cNvPicPr>
          <p:nvPr>
            <p:ph type="pic" idx="21"/>
          </p:nvPr>
        </p:nvPicPr>
        <p:blipFill>
          <a:blip r:embed="rId2" cstate="print">
            <a:alphaModFix amt="49800"/>
          </a:blip>
          <a:stretch>
            <a:fillRect/>
          </a:stretch>
        </p:blipFill>
        <p:spPr>
          <a:xfrm>
            <a:off x="0" y="21056"/>
            <a:ext cx="24384000" cy="13716000"/>
          </a:xfrm>
          <a:prstGeom prst="rect">
            <a:avLst/>
          </a:prstGeom>
          <a:ln w="9525">
            <a:round/>
          </a:ln>
        </p:spPr>
      </p:pic>
      <p:sp>
        <p:nvSpPr>
          <p:cNvPr id="156" name="DZIEŃ 6  16.08"/>
          <p:cNvSpPr txBox="1"/>
          <p:nvPr/>
        </p:nvSpPr>
        <p:spPr>
          <a:xfrm>
            <a:off x="1280227" y="647177"/>
            <a:ext cx="1274947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dirty="0"/>
              <a:t>DZIEŃ </a:t>
            </a:r>
            <a:r>
              <a:rPr lang="pl-PL" dirty="0"/>
              <a:t>7 </a:t>
            </a:r>
            <a:r>
              <a:rPr dirty="0"/>
              <a:t> </a:t>
            </a:r>
            <a:r>
              <a:rPr lang="pl-PL" dirty="0" smtClean="0"/>
              <a:t>30</a:t>
            </a:r>
            <a:r>
              <a:rPr dirty="0" smtClean="0"/>
              <a:t>.08</a:t>
            </a:r>
            <a:endParaRPr dirty="0"/>
          </a:p>
        </p:txBody>
      </p:sp>
      <p:sp>
        <p:nvSpPr>
          <p:cNvPr id="157" name="7.00 śniadanie…"/>
          <p:cNvSpPr txBox="1"/>
          <p:nvPr/>
        </p:nvSpPr>
        <p:spPr>
          <a:xfrm>
            <a:off x="1233425" y="3277044"/>
            <a:ext cx="15352670" cy="3602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55222" indent="-155222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smtClean="0"/>
              <a:t>7.</a:t>
            </a:r>
            <a:r>
              <a:rPr lang="pl-PL" dirty="0" smtClean="0"/>
              <a:t>3</a:t>
            </a:r>
            <a:r>
              <a:rPr dirty="0" smtClean="0"/>
              <a:t>0 </a:t>
            </a:r>
            <a:r>
              <a:rPr dirty="0" err="1"/>
              <a:t>śniadanie</a:t>
            </a:r>
            <a:endParaRPr dirty="0"/>
          </a:p>
          <a:p>
            <a:pPr marL="155222" indent="-155222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l-PL" dirty="0" smtClean="0"/>
              <a:t>10</a:t>
            </a:r>
            <a:r>
              <a:rPr dirty="0" smtClean="0"/>
              <a:t>.</a:t>
            </a:r>
            <a:r>
              <a:rPr lang="pl-PL" dirty="0" smtClean="0"/>
              <a:t>0</a:t>
            </a:r>
            <a:r>
              <a:rPr dirty="0" smtClean="0"/>
              <a:t>0 </a:t>
            </a:r>
            <a:r>
              <a:rPr dirty="0"/>
              <a:t>- </a:t>
            </a:r>
            <a:r>
              <a:rPr dirty="0" smtClean="0"/>
              <a:t>11.</a:t>
            </a:r>
            <a:r>
              <a:rPr lang="pl-PL" dirty="0" smtClean="0"/>
              <a:t>3</a:t>
            </a:r>
            <a:r>
              <a:rPr dirty="0" smtClean="0"/>
              <a:t>0 </a:t>
            </a:r>
            <a:r>
              <a:rPr dirty="0" err="1"/>
              <a:t>Trening</a:t>
            </a:r>
            <a:r>
              <a:rPr dirty="0"/>
              <a:t> </a:t>
            </a:r>
            <a:r>
              <a:rPr dirty="0" err="1"/>
              <a:t>Techniczno-taktyczny</a:t>
            </a:r>
            <a:r>
              <a:rPr dirty="0"/>
              <a:t>.</a:t>
            </a:r>
          </a:p>
          <a:p>
            <a:pPr marL="155222" indent="-155222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smtClean="0"/>
              <a:t>12.</a:t>
            </a:r>
            <a:r>
              <a:rPr lang="pl-PL" dirty="0" smtClean="0"/>
              <a:t>3</a:t>
            </a:r>
            <a:r>
              <a:rPr dirty="0" smtClean="0"/>
              <a:t>0 </a:t>
            </a:r>
            <a:r>
              <a:rPr dirty="0" err="1"/>
              <a:t>obiad</a:t>
            </a:r>
            <a:endParaRPr dirty="0"/>
          </a:p>
          <a:p>
            <a:pPr marL="155222" indent="-155222" defTabSz="449580">
              <a:lnSpc>
                <a:spcPct val="115000"/>
              </a:lnSpc>
              <a:spcBef>
                <a:spcPts val="1000"/>
              </a:spcBef>
              <a:buSzPct val="75000"/>
              <a:buFont typeface="Zapf Dingbats"/>
              <a:buChar char="➤"/>
              <a:defRPr sz="4400" i="0" spc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smtClean="0"/>
              <a:t>1</a:t>
            </a:r>
            <a:r>
              <a:rPr lang="pl-PL" dirty="0" smtClean="0"/>
              <a:t>3</a:t>
            </a:r>
            <a:r>
              <a:rPr dirty="0" smtClean="0"/>
              <a:t>.</a:t>
            </a:r>
            <a:r>
              <a:rPr lang="pl-PL" dirty="0" smtClean="0"/>
              <a:t>0</a:t>
            </a:r>
            <a:r>
              <a:rPr dirty="0" smtClean="0"/>
              <a:t>0 </a:t>
            </a:r>
            <a:r>
              <a:rPr dirty="0" err="1"/>
              <a:t>Podsumowanie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zakończenie</a:t>
            </a:r>
            <a:r>
              <a:rPr dirty="0"/>
              <a:t> </a:t>
            </a:r>
            <a:r>
              <a:rPr dirty="0" err="1"/>
              <a:t>zgrupowania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88161304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fullsizeoutput_32.jpeg" descr="fullsizeoutput_32.jpeg"/>
          <p:cNvPicPr>
            <a:picLocks noGrp="1"/>
          </p:cNvPicPr>
          <p:nvPr>
            <p:ph type="pic" idx="21"/>
          </p:nvPr>
        </p:nvPicPr>
        <p:blipFill>
          <a:blip r:embed="rId2" cstate="print">
            <a:alphaModFix amt="49800"/>
          </a:blip>
          <a:stretch>
            <a:fillRect/>
          </a:stretch>
        </p:blipFill>
        <p:spPr>
          <a:xfrm>
            <a:off x="-127000" y="-88900"/>
            <a:ext cx="24638000" cy="14046200"/>
          </a:xfrm>
          <a:prstGeom prst="rect">
            <a:avLst/>
          </a:prstGeom>
          <a:ln w="9525">
            <a:round/>
          </a:ln>
        </p:spPr>
      </p:pic>
      <p:sp>
        <p:nvSpPr>
          <p:cNvPr id="160" name="KADRA K-16…"/>
          <p:cNvSpPr txBox="1"/>
          <p:nvPr/>
        </p:nvSpPr>
        <p:spPr>
          <a:xfrm>
            <a:off x="1256826" y="563870"/>
            <a:ext cx="12749475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>
                <a:solidFill>
                  <a:srgbClr val="000000"/>
                </a:solidFill>
              </a:defRPr>
            </a:pPr>
            <a:r>
              <a:t>KADRA K-16 </a:t>
            </a:r>
          </a:p>
          <a:p>
            <a:pPr>
              <a:defRPr b="1">
                <a:solidFill>
                  <a:srgbClr val="000000"/>
                </a:solidFill>
              </a:defRPr>
            </a:pPr>
            <a:r>
              <a:t>POWOŁANE  ZAWODNICZKI  </a:t>
            </a:r>
          </a:p>
        </p:txBody>
      </p:sp>
      <p:sp>
        <p:nvSpPr>
          <p:cNvPr id="161" name="Oliwia Krychniak…"/>
          <p:cNvSpPr txBox="1"/>
          <p:nvPr/>
        </p:nvSpPr>
        <p:spPr>
          <a:xfrm>
            <a:off x="1093018" y="2816863"/>
            <a:ext cx="15352670" cy="9951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78744" indent="-678744" defTabSz="449580">
              <a:spcBef>
                <a:spcPts val="0"/>
              </a:spcBef>
              <a:buSzPct val="100000"/>
              <a:buAutoNum type="arabicPeriod"/>
              <a:defRPr sz="32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 err="1"/>
              <a:t>Oliwia</a:t>
            </a:r>
            <a:r>
              <a:rPr dirty="0"/>
              <a:t> </a:t>
            </a:r>
            <a:r>
              <a:rPr dirty="0" err="1"/>
              <a:t>Krychniak</a:t>
            </a:r>
            <a:endParaRPr dirty="0"/>
          </a:p>
          <a:p>
            <a:pPr marL="678744" indent="-678744" defTabSz="449580">
              <a:spcBef>
                <a:spcPts val="0"/>
              </a:spcBef>
              <a:buSzPct val="100000"/>
              <a:buAutoNum type="arabicPeriod"/>
              <a:defRPr sz="32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/>
              <a:t>Helena </a:t>
            </a:r>
            <a:r>
              <a:rPr dirty="0" err="1"/>
              <a:t>Benka</a:t>
            </a:r>
            <a:endParaRPr dirty="0"/>
          </a:p>
          <a:p>
            <a:pPr marL="678744" indent="-678744" defTabSz="449580">
              <a:spcBef>
                <a:spcPts val="0"/>
              </a:spcBef>
              <a:buSzPct val="100000"/>
              <a:buAutoNum type="arabicPeriod"/>
              <a:defRPr sz="32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 err="1"/>
              <a:t>Justyna</a:t>
            </a:r>
            <a:r>
              <a:rPr dirty="0"/>
              <a:t> </a:t>
            </a:r>
            <a:r>
              <a:rPr dirty="0" err="1"/>
              <a:t>Ferdzyn</a:t>
            </a:r>
            <a:endParaRPr dirty="0"/>
          </a:p>
          <a:p>
            <a:pPr marL="678744" indent="-678744" defTabSz="449580">
              <a:spcBef>
                <a:spcPts val="0"/>
              </a:spcBef>
              <a:buSzPct val="100000"/>
              <a:buAutoNum type="arabicPeriod"/>
              <a:defRPr sz="32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 err="1"/>
              <a:t>Malwina</a:t>
            </a:r>
            <a:r>
              <a:rPr dirty="0"/>
              <a:t> </a:t>
            </a:r>
            <a:r>
              <a:rPr dirty="0" err="1"/>
              <a:t>Górecka</a:t>
            </a:r>
            <a:endParaRPr dirty="0"/>
          </a:p>
          <a:p>
            <a:pPr marL="678744" indent="-678744" defTabSz="449580">
              <a:spcBef>
                <a:spcPts val="0"/>
              </a:spcBef>
              <a:buSzPct val="100000"/>
              <a:buAutoNum type="arabicPeriod"/>
              <a:defRPr sz="32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 err="1"/>
              <a:t>Patrycja</a:t>
            </a:r>
            <a:r>
              <a:rPr dirty="0"/>
              <a:t> </a:t>
            </a:r>
            <a:r>
              <a:rPr dirty="0" err="1"/>
              <a:t>Kalczyńska</a:t>
            </a:r>
            <a:endParaRPr dirty="0"/>
          </a:p>
          <a:p>
            <a:pPr marL="678744" indent="-678744" defTabSz="449580">
              <a:spcBef>
                <a:spcPts val="0"/>
              </a:spcBef>
              <a:buSzPct val="100000"/>
              <a:buAutoNum type="arabicPeriod"/>
              <a:defRPr sz="32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/>
              <a:t>Maria </a:t>
            </a:r>
            <a:r>
              <a:rPr dirty="0" err="1"/>
              <a:t>Drozda</a:t>
            </a:r>
            <a:endParaRPr dirty="0"/>
          </a:p>
          <a:p>
            <a:pPr marL="678744" indent="-678744" defTabSz="449580">
              <a:spcBef>
                <a:spcPts val="0"/>
              </a:spcBef>
              <a:buSzPct val="100000"/>
              <a:buAutoNum type="arabicPeriod"/>
              <a:defRPr sz="32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 err="1"/>
              <a:t>Dagmara</a:t>
            </a:r>
            <a:r>
              <a:rPr dirty="0"/>
              <a:t> </a:t>
            </a:r>
            <a:r>
              <a:rPr dirty="0" err="1"/>
              <a:t>Czerniak</a:t>
            </a:r>
            <a:endParaRPr dirty="0"/>
          </a:p>
          <a:p>
            <a:pPr marL="678744" indent="-678744" defTabSz="449580">
              <a:spcBef>
                <a:spcPts val="0"/>
              </a:spcBef>
              <a:buSzPct val="100000"/>
              <a:buAutoNum type="arabicPeriod"/>
              <a:defRPr sz="32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 err="1"/>
              <a:t>Anastazja</a:t>
            </a:r>
            <a:r>
              <a:rPr dirty="0"/>
              <a:t> Nowak</a:t>
            </a:r>
          </a:p>
          <a:p>
            <a:pPr marL="678744" indent="-678744" defTabSz="449580">
              <a:spcBef>
                <a:spcPts val="0"/>
              </a:spcBef>
              <a:buSzPct val="100000"/>
              <a:buAutoNum type="arabicPeriod"/>
              <a:defRPr sz="32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/>
              <a:t>Julia </a:t>
            </a:r>
            <a:r>
              <a:rPr dirty="0" err="1"/>
              <a:t>Rymer</a:t>
            </a:r>
            <a:endParaRPr dirty="0"/>
          </a:p>
          <a:p>
            <a:pPr marL="678744" indent="-678744" defTabSz="449580">
              <a:spcBef>
                <a:spcPts val="0"/>
              </a:spcBef>
              <a:buSzPct val="100000"/>
              <a:buAutoNum type="arabicPeriod"/>
              <a:defRPr sz="32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Wiktoria </a:t>
            </a:r>
            <a:r>
              <a:rPr lang="pl-PL" dirty="0" err="1" smtClean="0"/>
              <a:t>Noculak</a:t>
            </a:r>
            <a:endParaRPr lang="pl-PL" dirty="0" smtClean="0"/>
          </a:p>
          <a:p>
            <a:pPr marL="678744" indent="-678744" defTabSz="449580">
              <a:spcBef>
                <a:spcPts val="0"/>
              </a:spcBef>
              <a:buSzPct val="100000"/>
              <a:buAutoNum type="arabicPeriod"/>
              <a:defRPr sz="32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Karolina </a:t>
            </a:r>
            <a:r>
              <a:rPr lang="pl-PL" dirty="0" err="1" smtClean="0"/>
              <a:t>Rozkres</a:t>
            </a:r>
            <a:endParaRPr dirty="0"/>
          </a:p>
          <a:p>
            <a:pPr marL="678744" indent="-678744" defTabSz="449580">
              <a:spcBef>
                <a:spcPts val="0"/>
              </a:spcBef>
              <a:buSzPct val="100000"/>
              <a:buAutoNum type="arabicPeriod"/>
              <a:defRPr sz="32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 err="1"/>
              <a:t>Oliwia</a:t>
            </a:r>
            <a:r>
              <a:rPr dirty="0"/>
              <a:t> </a:t>
            </a:r>
            <a:r>
              <a:rPr dirty="0" err="1"/>
              <a:t>Szturyło</a:t>
            </a:r>
            <a:r>
              <a:rPr dirty="0"/>
              <a:t> </a:t>
            </a:r>
          </a:p>
          <a:p>
            <a:pPr marL="678744" indent="-678744" defTabSz="449580">
              <a:spcBef>
                <a:spcPts val="0"/>
              </a:spcBef>
              <a:buSzPct val="100000"/>
              <a:buAutoNum type="arabicPeriod"/>
              <a:defRPr sz="32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 smtClean="0"/>
              <a:t>Hanna </a:t>
            </a:r>
            <a:r>
              <a:rPr dirty="0" err="1"/>
              <a:t>Bidzińska</a:t>
            </a:r>
            <a:endParaRPr dirty="0"/>
          </a:p>
          <a:p>
            <a:pPr marL="678744" indent="-678744" defTabSz="449580">
              <a:spcBef>
                <a:spcPts val="0"/>
              </a:spcBef>
              <a:buSzPct val="100000"/>
              <a:buAutoNum type="arabicPeriod"/>
              <a:defRPr sz="32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 smtClean="0"/>
              <a:t>Julia </a:t>
            </a:r>
            <a:r>
              <a:rPr dirty="0" err="1"/>
              <a:t>Grygier</a:t>
            </a:r>
            <a:endParaRPr dirty="0"/>
          </a:p>
          <a:p>
            <a:pPr marL="678744" indent="-678744" defTabSz="449580">
              <a:spcBef>
                <a:spcPts val="0"/>
              </a:spcBef>
              <a:buSzPct val="100000"/>
              <a:buAutoNum type="arabicPeriod"/>
              <a:defRPr sz="32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Hanna Wochna</a:t>
            </a:r>
            <a:endParaRPr dirty="0"/>
          </a:p>
          <a:p>
            <a:pPr marL="678744" indent="-678744" defTabSz="449580">
              <a:spcBef>
                <a:spcPts val="0"/>
              </a:spcBef>
              <a:buSzPct val="100000"/>
              <a:buAutoNum type="arabicPeriod"/>
              <a:defRPr sz="32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 err="1"/>
              <a:t>Zuzanna</a:t>
            </a:r>
            <a:r>
              <a:rPr dirty="0"/>
              <a:t> </a:t>
            </a:r>
            <a:r>
              <a:rPr dirty="0" err="1" smtClean="0"/>
              <a:t>Kujawa</a:t>
            </a:r>
            <a:endParaRPr lang="pl-PL" dirty="0" smtClean="0"/>
          </a:p>
          <a:p>
            <a:pPr marL="678744" indent="-678744" defTabSz="449580">
              <a:spcBef>
                <a:spcPts val="0"/>
              </a:spcBef>
              <a:buSzPct val="100000"/>
              <a:buAutoNum type="arabicPeriod"/>
              <a:defRPr sz="32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Martyna Laskowska</a:t>
            </a:r>
            <a:endParaRPr dirty="0"/>
          </a:p>
          <a:p>
            <a:pPr marL="678744" indent="-678744" defTabSz="449580">
              <a:spcBef>
                <a:spcPts val="0"/>
              </a:spcBef>
              <a:buSzPct val="100000"/>
              <a:buAutoNum type="arabicPeriod"/>
              <a:defRPr sz="32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 err="1"/>
              <a:t>Ewa</a:t>
            </a:r>
            <a:r>
              <a:rPr dirty="0"/>
              <a:t> </a:t>
            </a:r>
            <a:r>
              <a:rPr dirty="0" err="1"/>
              <a:t>Lewandowska</a:t>
            </a:r>
            <a:endParaRPr dirty="0"/>
          </a:p>
          <a:p>
            <a:pPr marL="747324" indent="-678744" defTabSz="449580">
              <a:spcBef>
                <a:spcPts val="0"/>
              </a:spcBef>
              <a:buSzPct val="100000"/>
              <a:buAutoNum type="arabicPeriod"/>
              <a:defRPr sz="32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 err="1"/>
              <a:t>Patrycja</a:t>
            </a:r>
            <a:r>
              <a:rPr dirty="0"/>
              <a:t> </a:t>
            </a:r>
            <a:r>
              <a:rPr dirty="0" err="1" smtClean="0"/>
              <a:t>Koczorowska</a:t>
            </a:r>
            <a:endParaRPr lang="pl-PL" dirty="0" smtClean="0"/>
          </a:p>
          <a:p>
            <a:pPr marL="747324" indent="-678744" defTabSz="449580">
              <a:spcBef>
                <a:spcPts val="0"/>
              </a:spcBef>
              <a:buSzPct val="100000"/>
              <a:buAutoNum type="arabicPeriod"/>
              <a:defRPr sz="3200" i="0" spc="0">
                <a:solidFill>
                  <a:srgbClr val="000000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pl-PL" dirty="0" smtClean="0"/>
              <a:t>Oliwia Konieczna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5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 Bold"/>
            <a:ea typeface="DIN Alternate Bold"/>
            <a:cs typeface="DIN Alternate Bold"/>
            <a:sym typeface="DIN Alternat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39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Roman"/>
            <a:ea typeface="Iowan Old Style Roman"/>
            <a:cs typeface="Iowan Old Style Roman"/>
            <a:sym typeface="Iowan Old Style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5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 Bold"/>
            <a:ea typeface="DIN Alternate Bold"/>
            <a:cs typeface="DIN Alternate Bold"/>
            <a:sym typeface="DIN Alternat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39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Roman"/>
            <a:ea typeface="Iowan Old Style Roman"/>
            <a:cs typeface="Iowan Old Style Roman"/>
            <a:sym typeface="Iowan Old Style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383</Words>
  <Application>Microsoft Office PowerPoint</Application>
  <PresentationFormat>Niestandardowy</PresentationFormat>
  <Paragraphs>90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New_Template9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Sławek</dc:creator>
  <cp:lastModifiedBy>Sławek</cp:lastModifiedBy>
  <cp:revision>5</cp:revision>
  <dcterms:modified xsi:type="dcterms:W3CDTF">2020-08-19T14:16:56Z</dcterms:modified>
</cp:coreProperties>
</file>