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notesMasterIdLst>
    <p:notesMasterId r:id="rId10"/>
  </p:notesMasterIdLst>
  <p:handoutMasterIdLst>
    <p:handoutMasterId r:id="rId11"/>
  </p:handoutMasterIdLst>
  <p:sldIdLst>
    <p:sldId id="259" r:id="rId2"/>
    <p:sldId id="260" r:id="rId3"/>
    <p:sldId id="261" r:id="rId4"/>
    <p:sldId id="264" r:id="rId5"/>
    <p:sldId id="265" r:id="rId6"/>
    <p:sldId id="269" r:id="rId7"/>
    <p:sldId id="267" r:id="rId8"/>
    <p:sldId id="268" r:id="rId9"/>
  </p:sldIdLst>
  <p:sldSz cx="12188825" cy="6858000"/>
  <p:notesSz cx="6858000" cy="9144000"/>
  <p:defaultTextStyle>
    <a:defPPr rtl="0">
      <a:defRPr lang="pl-pl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B9AF3819-E38D-4B9F-A5D3-C32099749129}">
          <p14:sldIdLst>
            <p14:sldId id="259"/>
          </p14:sldIdLst>
        </p14:section>
        <p14:section name="Sekcja bez tytułu" id="{96764B97-4144-4C32-A400-D810D98D6132}">
          <p14:sldIdLst>
            <p14:sldId id="260"/>
            <p14:sldId id="261"/>
            <p14:sldId id="264"/>
            <p14:sldId id="265"/>
            <p14:sldId id="269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orient="horz" pos="304" userDrawn="1">
          <p15:clr>
            <a:srgbClr val="A4A3A4"/>
          </p15:clr>
        </p15:guide>
        <p15:guide id="3" orient="horz" pos="4144" userDrawn="1">
          <p15:clr>
            <a:srgbClr val="A4A3A4"/>
          </p15:clr>
        </p15:guide>
        <p15:guide id="4" orient="horz" pos="3952" userDrawn="1">
          <p15:clr>
            <a:srgbClr val="A4A3A4"/>
          </p15:clr>
        </p15:guide>
        <p15:guide id="5" orient="horz" pos="1136" userDrawn="1">
          <p15:clr>
            <a:srgbClr val="A4A3A4"/>
          </p15:clr>
        </p15:guide>
        <p15:guide id="6" pos="3839" userDrawn="1">
          <p15:clr>
            <a:srgbClr val="A4A3A4"/>
          </p15:clr>
        </p15:guide>
        <p15:guide id="7" pos="191" userDrawn="1">
          <p15:clr>
            <a:srgbClr val="A4A3A4"/>
          </p15:clr>
        </p15:guide>
        <p15:guide id="8" pos="7486" userDrawn="1">
          <p15:clr>
            <a:srgbClr val="A4A3A4"/>
          </p15:clr>
        </p15:guide>
        <p15:guide id="9" pos="576" userDrawn="1">
          <p15:clr>
            <a:srgbClr val="A4A3A4"/>
          </p15:clr>
        </p15:guide>
        <p15:guide id="10" pos="710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kas" initials="L" lastIdx="1" clrIdx="0">
    <p:extLst>
      <p:ext uri="{19B8F6BF-5375-455C-9EA6-DF929625EA0E}">
        <p15:presenceInfo xmlns:p15="http://schemas.microsoft.com/office/powerpoint/2012/main" userId="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>
      <p:cViewPr varScale="1">
        <p:scale>
          <a:sx n="97" d="100"/>
          <a:sy n="97" d="100"/>
        </p:scale>
        <p:origin x="96" y="588"/>
      </p:cViewPr>
      <p:guideLst>
        <p:guide orient="horz" pos="2160"/>
        <p:guide orient="horz" pos="304"/>
        <p:guide orient="horz" pos="4144"/>
        <p:guide orient="horz" pos="3952"/>
        <p:guide orient="horz" pos="1136"/>
        <p:guide pos="3839"/>
        <p:guide pos="191"/>
        <p:guide pos="7486"/>
        <p:guide pos="576"/>
        <p:guide pos="710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1680" y="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główek — symbol zastępcz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3" name="Data — symbol zastępcz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r>
              <a:rPr lang="en-US"/>
              <a:t>2016-09-01</a:t>
            </a:r>
            <a:endParaRPr/>
          </a:p>
        </p:txBody>
      </p:sp>
      <p:sp>
        <p:nvSpPr>
          <p:cNvPr id="4" name="Obraz slajdu — symbol zastępczy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/>
          </a:p>
        </p:txBody>
      </p:sp>
      <p:sp>
        <p:nvSpPr>
          <p:cNvPr id="5" name="Notatki — symbol zastępcz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t>Kliknij, aby edytować style wzorca tekstu</a:t>
            </a:r>
          </a:p>
          <a:p>
            <a:pPr lvl="1" rtl="0"/>
            <a:r>
              <a:t>Drugi poziom</a:t>
            </a:r>
          </a:p>
          <a:p>
            <a:pPr lvl="2" rtl="0"/>
            <a:r>
              <a:t>Trzeci poziom</a:t>
            </a:r>
          </a:p>
          <a:p>
            <a:pPr lvl="3" rtl="0"/>
            <a:r>
              <a:t>Czwarty poziom</a:t>
            </a:r>
          </a:p>
          <a:p>
            <a:pPr lvl="4" rtl="0"/>
            <a:r>
              <a:t>Piąty poziom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/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raz slajdu — symbol zastępcz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atki — symbol zastępczy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9E11EC53-F507-411E-9ADC-FBCFECE09D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6440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 bwMode="lt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468246" y="1828800"/>
            <a:ext cx="9220200" cy="2147926"/>
          </a:xfrm>
        </p:spPr>
        <p:txBody>
          <a:bodyPr rtlCol="0" anchor="ctr">
            <a:normAutofit/>
          </a:bodyPr>
          <a:lstStyle>
            <a:lvl1pPr algn="ctr" rtl="0">
              <a:defRPr sz="4400" cap="all" normalizeH="0" baseline="0"/>
            </a:lvl1pPr>
          </a:lstStyle>
          <a:p>
            <a:pPr rtl="0"/>
            <a:r>
              <a:rPr lang="pl-PL"/>
              <a:t>Kliknij, aby edytować styl</a:t>
            </a:r>
            <a:endParaRPr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468246" y="4063998"/>
            <a:ext cx="9220200" cy="1016000"/>
          </a:xfrm>
        </p:spPr>
        <p:txBody>
          <a:bodyPr rtlCol="0">
            <a:norm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 rtl="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pl-PL"/>
              <a:t>Kliknij, aby edytować styl wzorca podtytułu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0" orient="horz" pos="2160" userDrawn="1">
          <p15:clr>
            <a:srgbClr val="FBAE40"/>
          </p15:clr>
        </p15:guide>
        <p15:guide id="1" pos="3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ywny 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69" y="482602"/>
            <a:ext cx="6602281" cy="5842001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4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>
            <a:lvl5pPr algn="l" rtl="0">
              <a:defRPr/>
            </a:lvl5pPr>
            <a:lvl6pPr marL="2669581" algn="l" rtl="0">
              <a:defRPr baseline="0"/>
            </a:lvl6pPr>
            <a:lvl7pPr marL="2669581" algn="l" rtl="0">
              <a:defRPr baseline="0"/>
            </a:lvl7pPr>
            <a:lvl8pPr marL="2669581" algn="l" rtl="0">
              <a:defRPr baseline="0"/>
            </a:lvl8pPr>
            <a:lvl9pPr marL="2669581" algn="l" rtl="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5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10040043" y="685800"/>
            <a:ext cx="1843982" cy="5588002"/>
          </a:xfrm>
        </p:spPr>
        <p:txBody>
          <a:bodyPr vert="eaVert"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pionowy — symbol zastępczy 2"/>
          <p:cNvSpPr>
            <a:spLocks noGrp="1"/>
          </p:cNvSpPr>
          <p:nvPr>
            <p:ph type="body" orient="vert" idx="1"/>
          </p:nvPr>
        </p:nvSpPr>
        <p:spPr>
          <a:xfrm>
            <a:off x="914163" y="685800"/>
            <a:ext cx="9040045" cy="5588002"/>
          </a:xfrm>
        </p:spPr>
        <p:txBody>
          <a:bodyPr vert="eaVert"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 baseline="0"/>
            </a:lvl8pPr>
            <a:lvl9pPr algn="l" rtl="0">
              <a:defRPr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763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>
          <a:xfrm>
            <a:off x="914163" y="1803401"/>
            <a:ext cx="10360501" cy="4470400"/>
          </a:xfrm>
        </p:spPr>
        <p:txBody>
          <a:bodyPr rtlCol="0"/>
          <a:lstStyle>
            <a:lvl5pPr algn="l" rtl="0">
              <a:defRPr/>
            </a:lvl5pPr>
            <a:lvl6pPr algn="l" rtl="0">
              <a:defRPr/>
            </a:lvl6pPr>
            <a:lvl7pPr algn="l" rtl="0">
              <a:defRPr/>
            </a:lvl7pPr>
            <a:lvl8pPr algn="l" rtl="0">
              <a:defRPr/>
            </a:lvl8pPr>
            <a:lvl9pPr algn="l" rtl="0">
              <a:defRPr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308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8883" y="1524002"/>
            <a:ext cx="9751060" cy="1992597"/>
          </a:xfrm>
        </p:spPr>
        <p:txBody>
          <a:bodyPr rtlCol="0" anchor="b" anchorCtr="0">
            <a:noAutofit/>
          </a:bodyPr>
          <a:lstStyle>
            <a:lvl1pPr algn="ctr" rtl="0">
              <a:defRPr sz="4400" b="0" cap="all" baseline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rtlCol="0" anchor="t" anchorCtr="0">
            <a:noAutofit/>
          </a:bodyPr>
          <a:lstStyle>
            <a:lvl1pPr marL="0" indent="0" algn="ctr" rtl="0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l" rtl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2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6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l" rtl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90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Zawartość — symbol zastępczy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 baseline="0"/>
            </a:lvl6pPr>
            <a:lvl7pPr marL="2669581" algn="l" rtl="0">
              <a:defRPr sz="1400" baseline="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58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>
            <a:lvl1pPr algn="l" rtl="0">
              <a:defRPr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4" name="Zawartość — symbol zastępczy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/>
            </a:lvl8pPr>
            <a:lvl9pPr marL="2669581" algn="l" rtl="0">
              <a:defRPr sz="14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5" name="Tekst — symbol zastępczy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rtlCol="0" anchor="ctr">
            <a:noAutofit/>
          </a:bodyPr>
          <a:lstStyle>
            <a:lvl1pPr marL="0" indent="0" algn="l" rtl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 algn="l" rtl="0">
              <a:buNone/>
              <a:defRPr sz="2700" b="1"/>
            </a:lvl2pPr>
            <a:lvl3pPr marL="1218987" indent="0" algn="l" rtl="0">
              <a:buNone/>
              <a:defRPr sz="2400" b="1"/>
            </a:lvl3pPr>
            <a:lvl4pPr marL="1828480" indent="0" algn="l" rtl="0">
              <a:buNone/>
              <a:defRPr sz="2100" b="1"/>
            </a:lvl4pPr>
            <a:lvl5pPr marL="2437972" indent="0" algn="l" rtl="0">
              <a:buNone/>
              <a:defRPr sz="2100" b="1"/>
            </a:lvl5pPr>
            <a:lvl6pPr marL="3047466" indent="0" algn="l" rtl="0">
              <a:buNone/>
              <a:defRPr sz="2100" b="1"/>
            </a:lvl6pPr>
            <a:lvl7pPr marL="3656960" indent="0" algn="l" rtl="0">
              <a:buNone/>
              <a:defRPr sz="2100" b="1"/>
            </a:lvl7pPr>
            <a:lvl8pPr marL="4266453" indent="0" algn="l" rtl="0">
              <a:buNone/>
              <a:defRPr sz="2100" b="1"/>
            </a:lvl8pPr>
            <a:lvl9pPr marL="4875947" indent="0" algn="l" rtl="0">
              <a:buNone/>
              <a:defRPr sz="2100" b="1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Zawartość — symbol zastępczy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 rtlCol="0">
            <a:normAutofit/>
          </a:bodyPr>
          <a:lstStyle>
            <a:lvl1pPr algn="l" rtl="0">
              <a:defRPr sz="2400"/>
            </a:lvl1pPr>
            <a:lvl2pPr algn="l" rtl="0">
              <a:defRPr sz="2000"/>
            </a:lvl2pPr>
            <a:lvl3pPr algn="l" rtl="0">
              <a:defRPr sz="1800"/>
            </a:lvl3pPr>
            <a:lvl4pPr algn="l" rtl="0">
              <a:defRPr sz="1600"/>
            </a:lvl4pPr>
            <a:lvl5pPr algn="l" rtl="0">
              <a:defRPr sz="1400"/>
            </a:lvl5pPr>
            <a:lvl6pPr marL="2669581" algn="l" rtl="0">
              <a:defRPr sz="1400"/>
            </a:lvl6pPr>
            <a:lvl7pPr marL="2669581" algn="l" rtl="0">
              <a:defRPr sz="1400"/>
            </a:lvl7pPr>
            <a:lvl8pPr marL="2669581" algn="l" rtl="0">
              <a:defRPr sz="1400" baseline="0"/>
            </a:lvl8pPr>
            <a:lvl9pPr marL="2669581" algn="l" rtl="0">
              <a:defRPr sz="1400" baseline="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8" name="Stopka — symbol zastępczy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Data — symbol zastępczy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9" name="Numer slajdu — symbol zastępczy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0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</p:spPr>
        <p:txBody>
          <a:bodyPr rtlCol="0"/>
          <a:lstStyle/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4" name="Stopka — symbol zastępczy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3" name="Data — symbol zastępczy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5" name="Numer slajdu — symbol zastępczy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684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topka — symbol zastępczy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2" name="Data — symbol zastępczy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4" name="Numer slajdu — symbol zastępczy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342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rtlCol="0" anchor="b">
            <a:no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20" name="Prostokąt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Zawartość — symbol zastępczy 2"/>
          <p:cNvSpPr>
            <a:spLocks noGrp="1"/>
          </p:cNvSpPr>
          <p:nvPr>
            <p:ph idx="1"/>
          </p:nvPr>
        </p:nvSpPr>
        <p:spPr bwMode="white">
          <a:xfrm>
            <a:off x="507868" y="482602"/>
            <a:ext cx="6602280" cy="5842001"/>
          </a:xfrm>
        </p:spPr>
        <p:txBody>
          <a:bodyPr rtlCol="0">
            <a:normAutofit/>
          </a:bodyPr>
          <a:lstStyle>
            <a:lvl1pPr algn="l" rtl="0">
              <a:defRPr sz="2800"/>
            </a:lvl1pPr>
            <a:lvl2pPr algn="l" rtl="0">
              <a:defRPr sz="2400"/>
            </a:lvl2pPr>
            <a:lvl3pPr algn="l" rtl="0">
              <a:defRPr sz="2000"/>
            </a:lvl3pPr>
            <a:lvl4pPr algn="l" rtl="0">
              <a:defRPr sz="1800"/>
            </a:lvl4pPr>
            <a:lvl5pPr algn="l" rtl="0">
              <a:defRPr sz="1600"/>
            </a:lvl5pPr>
            <a:lvl6pPr algn="l" rtl="0">
              <a:defRPr sz="1600"/>
            </a:lvl6pPr>
            <a:lvl7pPr algn="l" rtl="0">
              <a:defRPr sz="1600"/>
            </a:lvl7pPr>
            <a:lvl8pPr algn="l" rtl="0">
              <a:defRPr sz="1600"/>
            </a:lvl8pPr>
            <a:lvl9pPr algn="l" rtl="0">
              <a:defRPr sz="1600"/>
            </a:lvl9pPr>
          </a:lstStyle>
          <a:p>
            <a:pPr lvl="0" rtl="0"/>
            <a:r>
              <a:rPr lang="pl-PL"/>
              <a:t>Kliknij, aby edytować style wzorca tekstu</a:t>
            </a:r>
          </a:p>
          <a:p>
            <a:pPr lvl="1" rtl="0"/>
            <a:r>
              <a:rPr lang="pl-PL"/>
              <a:t>Drugi poziom</a:t>
            </a:r>
          </a:p>
          <a:p>
            <a:pPr lvl="2" rtl="0"/>
            <a:r>
              <a:rPr lang="pl-PL"/>
              <a:t>Trzeci poziom</a:t>
            </a:r>
          </a:p>
          <a:p>
            <a:pPr lvl="3" rtl="0"/>
            <a:r>
              <a:rPr lang="pl-PL"/>
              <a:t>Czwarty poziom</a:t>
            </a:r>
          </a:p>
          <a:p>
            <a:pPr lvl="4" rtl="0"/>
            <a:r>
              <a:rPr lang="pl-PL"/>
              <a:t>Piąty poziom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rtlCol="0" anchor="t" anchorCtr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311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99134" y="1905000"/>
            <a:ext cx="5180251" cy="1727200"/>
          </a:xfrm>
        </p:spPr>
        <p:txBody>
          <a:bodyPr rtlCol="0" anchor="b" anchorCtr="0">
            <a:normAutofit/>
          </a:bodyPr>
          <a:lstStyle>
            <a:lvl1pPr algn="l" rtl="0">
              <a:defRPr sz="3200" b="0"/>
            </a:lvl1pPr>
          </a:lstStyle>
          <a:p>
            <a:pPr rtl="0"/>
            <a:r>
              <a:rPr lang="pl-PL"/>
              <a:t>Kliknij, aby edytować styl</a:t>
            </a:r>
            <a:endParaRPr/>
          </a:p>
        </p:txBody>
      </p:sp>
      <p:sp>
        <p:nvSpPr>
          <p:cNvPr id="9" name="Prostokąt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 rtl="0"/>
            <a:endParaRPr sz="2400"/>
          </a:p>
        </p:txBody>
      </p:sp>
      <p:sp>
        <p:nvSpPr>
          <p:cNvPr id="3" name="Obraz — symbol zastępczy 2" descr="Pusty symbol zastępczy pozwalający dodać obraz. Kliknij symbol zastępczy i wybierz obraz, który chcesz dodać."/>
          <p:cNvSpPr>
            <a:spLocks noGrp="1"/>
          </p:cNvSpPr>
          <p:nvPr>
            <p:ph type="pic" idx="1"/>
          </p:nvPr>
        </p:nvSpPr>
        <p:spPr>
          <a:xfrm>
            <a:off x="507870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 rtlCol="0">
            <a:normAutofit/>
          </a:bodyPr>
          <a:lstStyle>
            <a:lvl1pPr marL="0" indent="0" algn="ctr" rtl="0">
              <a:buNone/>
              <a:defRPr sz="2700"/>
            </a:lvl1pPr>
            <a:lvl2pPr marL="609493" indent="0" algn="l" rtl="0">
              <a:buNone/>
              <a:defRPr sz="3700"/>
            </a:lvl2pPr>
            <a:lvl3pPr marL="1218987" indent="0" algn="l" rtl="0">
              <a:buNone/>
              <a:defRPr sz="3200"/>
            </a:lvl3pPr>
            <a:lvl4pPr marL="1828480" indent="0" algn="l" rtl="0">
              <a:buNone/>
              <a:defRPr sz="2700"/>
            </a:lvl4pPr>
            <a:lvl5pPr marL="2437972" indent="0" algn="l" rtl="0">
              <a:buNone/>
              <a:defRPr sz="2700"/>
            </a:lvl5pPr>
            <a:lvl6pPr marL="3047466" indent="0" algn="l" rtl="0">
              <a:buNone/>
              <a:defRPr sz="2700"/>
            </a:lvl6pPr>
            <a:lvl7pPr marL="3656960" indent="0" algn="l" rtl="0">
              <a:buNone/>
              <a:defRPr sz="2700"/>
            </a:lvl7pPr>
            <a:lvl8pPr marL="4266453" indent="0" algn="l" rtl="0">
              <a:buNone/>
              <a:defRPr sz="2700"/>
            </a:lvl8pPr>
            <a:lvl9pPr marL="4875947" indent="0" algn="l" rtl="0">
              <a:buNone/>
              <a:defRPr sz="2700"/>
            </a:lvl9pPr>
          </a:lstStyle>
          <a:p>
            <a:pPr rtl="0"/>
            <a:r>
              <a:rPr lang="pl-PL"/>
              <a:t>Kliknij ikonę, aby dodać obraz</a:t>
            </a:r>
            <a:endParaRPr/>
          </a:p>
        </p:txBody>
      </p:sp>
      <p:sp>
        <p:nvSpPr>
          <p:cNvPr id="4" name="Tekst — symbol zastępczy 3"/>
          <p:cNvSpPr>
            <a:spLocks noGrp="1"/>
          </p:cNvSpPr>
          <p:nvPr>
            <p:ph type="body" sz="half" idx="2"/>
          </p:nvPr>
        </p:nvSpPr>
        <p:spPr>
          <a:xfrm>
            <a:off x="6399134" y="3733800"/>
            <a:ext cx="5180251" cy="1727200"/>
          </a:xfrm>
        </p:spPr>
        <p:txBody>
          <a:bodyPr rtlCol="0">
            <a:normAutofit/>
          </a:bodyPr>
          <a:lstStyle>
            <a:lvl1pPr marL="0" indent="0" algn="l" rtl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 algn="l" rtl="0">
              <a:buNone/>
              <a:defRPr sz="1600"/>
            </a:lvl2pPr>
            <a:lvl3pPr marL="1218987" indent="0" algn="l" rtl="0">
              <a:buNone/>
              <a:defRPr sz="1300"/>
            </a:lvl3pPr>
            <a:lvl4pPr marL="1828480" indent="0" algn="l" rtl="0">
              <a:buNone/>
              <a:defRPr sz="1200"/>
            </a:lvl4pPr>
            <a:lvl5pPr marL="2437972" indent="0" algn="l" rtl="0">
              <a:buNone/>
              <a:defRPr sz="1200"/>
            </a:lvl5pPr>
            <a:lvl6pPr marL="3047466" indent="0" algn="l" rtl="0">
              <a:buNone/>
              <a:defRPr sz="1200"/>
            </a:lvl6pPr>
            <a:lvl7pPr marL="3656960" indent="0" algn="l" rtl="0">
              <a:buNone/>
              <a:defRPr sz="1200"/>
            </a:lvl7pPr>
            <a:lvl8pPr marL="4266453" indent="0" algn="l" rtl="0">
              <a:buNone/>
              <a:defRPr sz="1200"/>
            </a:lvl8pPr>
            <a:lvl9pPr marL="4875947" indent="0" algn="l" rtl="0">
              <a:buNone/>
              <a:defRPr sz="1200"/>
            </a:lvl9pPr>
          </a:lstStyle>
          <a:p>
            <a:pPr lvl="0" rtl="0"/>
            <a:r>
              <a:rPr lang="pl-PL"/>
              <a:t>Kliknij, aby edytować style wzorca tekstu</a:t>
            </a:r>
          </a:p>
        </p:txBody>
      </p:sp>
      <p:sp>
        <p:nvSpPr>
          <p:cNvPr id="6" name="Stopka — symbol zastępczy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Data — symbol zastępczy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r>
              <a:rPr lang="en-US"/>
              <a:t>2016-09-01</a:t>
            </a:r>
          </a:p>
        </p:txBody>
      </p:sp>
      <p:sp>
        <p:nvSpPr>
          <p:cNvPr id="7" name="Numer slajdu — symbol zastępczy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90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— symbol zastępczy 1"/>
          <p:cNvSpPr>
            <a:spLocks noGrp="1"/>
          </p:cNvSpPr>
          <p:nvPr>
            <p:ph type="title"/>
          </p:nvPr>
        </p:nvSpPr>
        <p:spPr>
          <a:xfrm>
            <a:off x="914163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pPr rtl="0"/>
            <a:r>
              <a:rPr lang="pl"/>
              <a:t>Kliknij, aby edytować styl wzorca tytułu</a:t>
            </a:r>
            <a:endParaRPr/>
          </a:p>
        </p:txBody>
      </p:sp>
      <p:sp>
        <p:nvSpPr>
          <p:cNvPr id="3" name="Tekst — symbol zastępczy 2"/>
          <p:cNvSpPr>
            <a:spLocks noGrp="1"/>
          </p:cNvSpPr>
          <p:nvPr>
            <p:ph type="body" idx="1"/>
          </p:nvPr>
        </p:nvSpPr>
        <p:spPr>
          <a:xfrm>
            <a:off x="914163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 rtl="0"/>
            <a:r>
              <a:rPr lang="pl"/>
              <a:t>Kliknij, aby edytować style wzorca tekstu</a:t>
            </a:r>
          </a:p>
          <a:p>
            <a:pPr lvl="1" rtl="0"/>
            <a:r>
              <a:rPr lang="pl"/>
              <a:t>Drugi poziom</a:t>
            </a:r>
          </a:p>
          <a:p>
            <a:pPr lvl="2" rtl="0"/>
            <a:r>
              <a:rPr lang="pl"/>
              <a:t>Trzeci poziom</a:t>
            </a:r>
          </a:p>
          <a:p>
            <a:pPr lvl="3" rtl="0"/>
            <a:r>
              <a:rPr lang="pl"/>
              <a:t>Czwarty poziom</a:t>
            </a:r>
          </a:p>
          <a:p>
            <a:pPr lvl="4" rtl="0"/>
            <a:r>
              <a:rPr lang="pl"/>
              <a:t>Piąty poziom</a:t>
            </a:r>
            <a:endParaRPr lang="en-US" dirty="0"/>
          </a:p>
        </p:txBody>
      </p:sp>
      <p:sp>
        <p:nvSpPr>
          <p:cNvPr id="5" name="Stopka — symbol zastępczy 4"/>
          <p:cNvSpPr>
            <a:spLocks noGrp="1"/>
          </p:cNvSpPr>
          <p:nvPr>
            <p:ph type="ftr" sz="quarter" idx="3"/>
          </p:nvPr>
        </p:nvSpPr>
        <p:spPr>
          <a:xfrm>
            <a:off x="914163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4" name="Data — symbol zastępczy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r>
              <a:rPr lang="en-US"/>
              <a:t>2016-09-01</a:t>
            </a:r>
          </a:p>
        </p:txBody>
      </p:sp>
      <p:sp>
        <p:nvSpPr>
          <p:cNvPr id="6" name="Numer slajdu — symbol zastępczy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 rtl="0">
              <a:defRPr sz="1100">
                <a:solidFill>
                  <a:schemeClr val="tx1"/>
                </a:solidFill>
              </a:defRPr>
            </a:lvl1pPr>
          </a:lstStyle>
          <a:p>
            <a:pPr rtl="0"/>
            <a:fld id="{E5FD5434-F838-4DD4-A17B-1CB1A1850D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94884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accent1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9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59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2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6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pl-PL" dirty="0"/>
              <a:t>Konsultacja kadry M-16</a:t>
            </a:r>
            <a:br>
              <a:rPr lang="pl-PL" dirty="0"/>
            </a:br>
            <a:br>
              <a:rPr lang="pl-PL" dirty="0"/>
            </a:br>
            <a:r>
              <a:rPr lang="pl-PL" sz="2400" dirty="0"/>
              <a:t>Skierniewice 11-16.08.2020</a:t>
            </a:r>
            <a:endParaRPr lang="pl" sz="2400" dirty="0"/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0DA1B79F-A994-4BCD-B1E2-179B71E9E2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8002" y="4725144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029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ytuł 12"/>
          <p:cNvSpPr>
            <a:spLocks noGrp="1"/>
          </p:cNvSpPr>
          <p:nvPr>
            <p:ph type="ctrTitle"/>
          </p:nvPr>
        </p:nvSpPr>
        <p:spPr>
          <a:xfrm>
            <a:off x="1386827" y="332656"/>
            <a:ext cx="9220200" cy="1312168"/>
          </a:xfrm>
        </p:spPr>
        <p:txBody>
          <a:bodyPr rtlCol="0">
            <a:normAutofit/>
          </a:bodyPr>
          <a:lstStyle/>
          <a:p>
            <a:pPr algn="l" rtl="0"/>
            <a:r>
              <a:rPr lang="pl-PL" sz="2000" b="1" i="1" dirty="0"/>
              <a:t>Skład kadry:</a:t>
            </a:r>
            <a:endParaRPr lang="en-US" sz="2000" b="1" i="1" dirty="0"/>
          </a:p>
        </p:txBody>
      </p:sp>
      <p:sp>
        <p:nvSpPr>
          <p:cNvPr id="14" name="Zawartość — symbol zastępczy 13"/>
          <p:cNvSpPr>
            <a:spLocks noGrp="1"/>
          </p:cNvSpPr>
          <p:nvPr>
            <p:ph type="subTitle" idx="1"/>
          </p:nvPr>
        </p:nvSpPr>
        <p:spPr>
          <a:xfrm>
            <a:off x="1905032" y="1196753"/>
            <a:ext cx="9220200" cy="3528391"/>
          </a:xfrm>
        </p:spPr>
        <p:txBody>
          <a:bodyPr numCol="2" rtlCol="0">
            <a:noAutofit/>
          </a:bodyPr>
          <a:lstStyle/>
          <a:p>
            <a:pPr lvl="0" algn="l">
              <a:lnSpc>
                <a:spcPct val="120000"/>
              </a:lnSpc>
            </a:pPr>
            <a:r>
              <a:rPr lang="pl-PL" sz="1800" dirty="0" err="1"/>
              <a:t>Tarasek</a:t>
            </a:r>
            <a:r>
              <a:rPr lang="pl-PL" sz="1800" dirty="0"/>
              <a:t> Jan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Buzek Michał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Kamiński Jakub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Suliga Szymon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Kochel Jan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Budny Adam</a:t>
            </a:r>
          </a:p>
          <a:p>
            <a:pPr lvl="0" algn="l">
              <a:lnSpc>
                <a:spcPct val="120000"/>
              </a:lnSpc>
            </a:pPr>
            <a:r>
              <a:rPr lang="pl-PL" sz="1800"/>
              <a:t>Rymer Maciej </a:t>
            </a:r>
            <a:endParaRPr lang="pl-PL" sz="1800" dirty="0"/>
          </a:p>
          <a:p>
            <a:pPr lvl="0" algn="l">
              <a:lnSpc>
                <a:spcPct val="120000"/>
              </a:lnSpc>
            </a:pPr>
            <a:r>
              <a:rPr lang="pl-PL" sz="1800" dirty="0"/>
              <a:t>Pawlak Maksymilian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Witczak Emil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Adrian Filip </a:t>
            </a:r>
          </a:p>
          <a:p>
            <a:pPr lvl="0" algn="l">
              <a:lnSpc>
                <a:spcPct val="120000"/>
              </a:lnSpc>
            </a:pPr>
            <a:endParaRPr lang="pl-PL" sz="1800" dirty="0"/>
          </a:p>
          <a:p>
            <a:pPr lvl="0" algn="l">
              <a:lnSpc>
                <a:spcPct val="120000"/>
              </a:lnSpc>
            </a:pPr>
            <a:r>
              <a:rPr lang="pl-PL" sz="1800" dirty="0"/>
              <a:t>Solnica Jan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Wolsztyński Joachim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Gumny Karol</a:t>
            </a:r>
          </a:p>
          <a:p>
            <a:pPr lvl="0" algn="l">
              <a:lnSpc>
                <a:spcPct val="120000"/>
              </a:lnSpc>
            </a:pPr>
            <a:r>
              <a:rPr lang="pl-PL" sz="1800" dirty="0" err="1"/>
              <a:t>Jeździkowski</a:t>
            </a:r>
            <a:r>
              <a:rPr lang="pl-PL" sz="1800" dirty="0"/>
              <a:t> Remigiusz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Sytek Jan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Mazur Joachim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Kuźba Marcin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Czerwiński Jakub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Kurowski Maciej </a:t>
            </a:r>
          </a:p>
          <a:p>
            <a:pPr lvl="0" algn="l">
              <a:lnSpc>
                <a:spcPct val="120000"/>
              </a:lnSpc>
            </a:pPr>
            <a:r>
              <a:rPr lang="pl-PL" sz="1800" dirty="0"/>
              <a:t>Dąbrowski Jakub</a:t>
            </a:r>
          </a:p>
          <a:p>
            <a:pPr marL="0" lvl="0" indent="0" rtl="0">
              <a:lnSpc>
                <a:spcPct val="100000"/>
              </a:lnSpc>
              <a:buNone/>
            </a:pPr>
            <a:endParaRPr lang="pl-PL" sz="2000" dirty="0"/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B4F78D6C-EA33-40EC-94D6-E5F06AC797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70617" y="456083"/>
            <a:ext cx="2072820" cy="1213209"/>
          </a:xfrm>
          <a:prstGeom prst="rect">
            <a:avLst/>
          </a:prstGeom>
        </p:spPr>
      </p:pic>
      <p:sp>
        <p:nvSpPr>
          <p:cNvPr id="5" name="pole tekstowe 4">
            <a:extLst>
              <a:ext uri="{FF2B5EF4-FFF2-40B4-BE49-F238E27FC236}">
                <a16:creationId xmlns:a16="http://schemas.microsoft.com/office/drawing/2014/main" id="{715BE5E8-BD5F-4004-9A7C-49ED717FEEEC}"/>
              </a:ext>
            </a:extLst>
          </p:cNvPr>
          <p:cNvSpPr txBox="1"/>
          <p:nvPr/>
        </p:nvSpPr>
        <p:spPr>
          <a:xfrm>
            <a:off x="1386827" y="4973090"/>
            <a:ext cx="7371881" cy="1552253"/>
          </a:xfrm>
          <a:prstGeom prst="rect">
            <a:avLst/>
          </a:prstGeom>
          <a:noFill/>
          <a:ln>
            <a:noFill/>
          </a:ln>
        </p:spPr>
        <p:txBody>
          <a:bodyPr wrap="square" rtlCol="0" anchor="ctr" anchorCtr="0">
            <a:noAutofit/>
          </a:bodyPr>
          <a:lstStyle/>
          <a:p>
            <a:r>
              <a:rPr lang="pl-PL" sz="2000" b="1" i="1" dirty="0"/>
              <a:t>Sztab:</a:t>
            </a:r>
          </a:p>
          <a:p>
            <a:pPr lvl="1"/>
            <a:r>
              <a:rPr lang="pl-PL" sz="1800" dirty="0"/>
              <a:t>Wojcieszak Łukasz – trener kadry</a:t>
            </a:r>
          </a:p>
          <a:p>
            <a:pPr lvl="1"/>
            <a:r>
              <a:rPr lang="pl-PL" sz="1800" dirty="0" err="1"/>
              <a:t>Stranz</a:t>
            </a:r>
            <a:r>
              <a:rPr lang="pl-PL" sz="1800" dirty="0"/>
              <a:t> Jakub – trener współpracujący</a:t>
            </a:r>
          </a:p>
          <a:p>
            <a:pPr lvl="1"/>
            <a:r>
              <a:rPr lang="pl-PL" sz="1800" dirty="0"/>
              <a:t>Jóźwiak Beata - fizjoterapeutka</a:t>
            </a:r>
          </a:p>
        </p:txBody>
      </p:sp>
    </p:spTree>
    <p:extLst>
      <p:ext uri="{BB962C8B-B14F-4D97-AF65-F5344CB8AC3E}">
        <p14:creationId xmlns:p14="http://schemas.microsoft.com/office/powerpoint/2010/main" val="3912520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11.08.2020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/>
              <a:t>14:00 Obiad</a:t>
            </a:r>
          </a:p>
          <a:p>
            <a:pPr marL="0" indent="0" algn="ctr">
              <a:buNone/>
            </a:pPr>
            <a:r>
              <a:rPr lang="pl-PL" dirty="0"/>
              <a:t>15:00 Spotkanie organizacyjne </a:t>
            </a:r>
          </a:p>
          <a:p>
            <a:pPr marL="0" indent="0" algn="ctr">
              <a:buNone/>
            </a:pPr>
            <a:r>
              <a:rPr lang="pl-PL" dirty="0"/>
              <a:t>17:00 – 19:00 Trening specjalistyczny</a:t>
            </a:r>
          </a:p>
          <a:p>
            <a:pPr marL="0" indent="0" algn="ctr">
              <a:buNone/>
            </a:pPr>
            <a:r>
              <a:rPr lang="pl-PL" dirty="0"/>
              <a:t>19:30 Kolacja</a:t>
            </a:r>
          </a:p>
          <a:p>
            <a:pPr marL="0" indent="0" algn="ctr">
              <a:buNone/>
            </a:pPr>
            <a:r>
              <a:rPr lang="pl-PL" dirty="0"/>
              <a:t>21:00 Rozciąganie </a:t>
            </a: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68907C67-5170-4B68-A633-692F8FDFB1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954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12.08.2020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10:00 – 12:00 Trening specjalistyczny + motoryczny 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14:30 Teoria – żywienie w sporcie</a:t>
            </a:r>
          </a:p>
          <a:p>
            <a:pPr marL="0" indent="0" algn="ctr">
              <a:buNone/>
            </a:pPr>
            <a:r>
              <a:rPr lang="pl-PL" dirty="0"/>
              <a:t>16:00 – 18:00 Trening specjalistyczny</a:t>
            </a:r>
          </a:p>
          <a:p>
            <a:pPr marL="0" indent="0" algn="ctr">
              <a:buNone/>
            </a:pPr>
            <a:r>
              <a:rPr lang="pl-PL" dirty="0"/>
              <a:t>19:30 Kolacja</a:t>
            </a:r>
          </a:p>
          <a:p>
            <a:pPr marL="0" indent="0" algn="ctr">
              <a:buNone/>
            </a:pPr>
            <a:r>
              <a:rPr lang="pl-PL" dirty="0"/>
              <a:t>21:00 Rozciąganie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35E8A724-9152-4163-8854-971E3FD4A0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991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13.08.2020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10:00 – 12:00 Trening 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16:00 – 18:00 Trening – gra wewnętrzna</a:t>
            </a:r>
          </a:p>
          <a:p>
            <a:pPr marL="0" indent="0" algn="ctr">
              <a:buNone/>
            </a:pPr>
            <a:r>
              <a:rPr lang="pl-PL" dirty="0"/>
              <a:t>19:30 Kolacja</a:t>
            </a:r>
          </a:p>
          <a:p>
            <a:pPr marL="0" indent="0" algn="ctr">
              <a:buNone/>
            </a:pPr>
            <a:r>
              <a:rPr lang="pl-PL" dirty="0"/>
              <a:t>21:00 Rozciąganie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FF3DABF3-7252-4322-8916-B92115E552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2491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sz="4400" dirty="0"/>
              <a:t>14.08.2020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10:00 – 12:00 Trening specjalistyczny + motoryczny 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14:30 Teoria – profilaktyka urazów</a:t>
            </a:r>
          </a:p>
          <a:p>
            <a:pPr marL="0" indent="0" algn="ctr">
              <a:buNone/>
            </a:pPr>
            <a:r>
              <a:rPr lang="pl-PL" dirty="0"/>
              <a:t>16:00 – 18:00 Trening - mecz kontrolny</a:t>
            </a:r>
          </a:p>
          <a:p>
            <a:pPr marL="0" indent="0" algn="ctr">
              <a:buNone/>
            </a:pPr>
            <a:r>
              <a:rPr lang="pl-PL" dirty="0"/>
              <a:t>19:30 Kolacja</a:t>
            </a:r>
          </a:p>
          <a:p>
            <a:pPr marL="0" indent="0" algn="ctr">
              <a:buNone/>
            </a:pPr>
            <a:r>
              <a:rPr lang="pl-PL" dirty="0"/>
              <a:t>21:00 Rozciąganie 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83118C6-B3AC-43E7-9574-772B783154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9889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sz="4400" dirty="0"/>
              <a:t>15.08.2020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31236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10:00 – 12:00 Trening specjalistyczny</a:t>
            </a:r>
          </a:p>
          <a:p>
            <a:pPr marL="0" indent="0" algn="ctr">
              <a:buNone/>
            </a:pPr>
            <a:r>
              <a:rPr lang="pl-PL" dirty="0"/>
              <a:t>13:00 Obiad</a:t>
            </a:r>
          </a:p>
          <a:p>
            <a:pPr marL="0" indent="0" algn="ctr">
              <a:buNone/>
            </a:pPr>
            <a:r>
              <a:rPr lang="pl-PL" dirty="0"/>
              <a:t>16:00 – 18:00 Trening - gra wewnętrzna</a:t>
            </a:r>
          </a:p>
          <a:p>
            <a:pPr marL="0" indent="0" algn="ctr">
              <a:buNone/>
            </a:pPr>
            <a:r>
              <a:rPr lang="pl-PL" dirty="0"/>
              <a:t>19:30 Kolacja</a:t>
            </a:r>
          </a:p>
          <a:p>
            <a:pPr marL="0" indent="0" algn="ctr">
              <a:buNone/>
            </a:pPr>
            <a:r>
              <a:rPr lang="pl-PL" dirty="0"/>
              <a:t>21:00 Rozciąganie </a:t>
            </a:r>
          </a:p>
        </p:txBody>
      </p:sp>
      <p:pic>
        <p:nvPicPr>
          <p:cNvPr id="8" name="Obraz 7">
            <a:extLst>
              <a:ext uri="{FF2B5EF4-FFF2-40B4-BE49-F238E27FC236}">
                <a16:creationId xmlns:a16="http://schemas.microsoft.com/office/drawing/2014/main" id="{D0415792-4699-489A-A875-7EEC7CDACD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0688"/>
            <a:ext cx="2076309" cy="1211723"/>
          </a:xfrm>
          <a:prstGeom prst="rect">
            <a:avLst/>
          </a:prstGeom>
          <a:noFill/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664347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07781CE5-ED5B-4601-AC0C-7AEB87DA71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605860" y="620688"/>
            <a:ext cx="4977104" cy="1625599"/>
          </a:xfrm>
        </p:spPr>
        <p:txBody>
          <a:bodyPr anchor="ctr" anchorCtr="0">
            <a:normAutofit/>
          </a:bodyPr>
          <a:lstStyle/>
          <a:p>
            <a:pPr marL="0" indent="0" algn="ctr">
              <a:buNone/>
            </a:pPr>
            <a:r>
              <a:rPr lang="pl-PL" sz="4400" dirty="0"/>
              <a:t>16.08.2020</a:t>
            </a:r>
          </a:p>
        </p:txBody>
      </p:sp>
      <p:sp>
        <p:nvSpPr>
          <p:cNvPr id="7" name="Symbol zastępczy zawartości 6">
            <a:extLst>
              <a:ext uri="{FF2B5EF4-FFF2-40B4-BE49-F238E27FC236}">
                <a16:creationId xmlns:a16="http://schemas.microsoft.com/office/drawing/2014/main" id="{3B38EE53-9A16-414C-A96F-2E421CD4FB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605860" y="2348880"/>
            <a:ext cx="4977104" cy="37444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/>
              <a:t>7:30 Rozruch</a:t>
            </a:r>
          </a:p>
          <a:p>
            <a:pPr marL="0" indent="0" algn="ctr">
              <a:buNone/>
            </a:pPr>
            <a:r>
              <a:rPr lang="pl-PL" dirty="0"/>
              <a:t>8:00 Śniadanie</a:t>
            </a:r>
          </a:p>
          <a:p>
            <a:pPr marL="0" indent="0" algn="ctr">
              <a:buNone/>
            </a:pPr>
            <a:r>
              <a:rPr lang="pl-PL" dirty="0"/>
              <a:t>9:30 – 11:00 Trening specjalistyczny</a:t>
            </a:r>
          </a:p>
          <a:p>
            <a:pPr marL="0" indent="0" algn="ctr">
              <a:buNone/>
            </a:pPr>
            <a:r>
              <a:rPr lang="pl-PL" dirty="0"/>
              <a:t>12:00 Obiad</a:t>
            </a:r>
          </a:p>
          <a:p>
            <a:pPr marL="0" indent="0" algn="ctr">
              <a:buNone/>
            </a:pPr>
            <a:r>
              <a:rPr lang="pl-PL" dirty="0"/>
              <a:t>13:00 Zakończenie i podsumowanie konsultacji</a:t>
            </a:r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2BDBBD7E-0ED5-4AE6-A91A-336DCD3699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50796" y="625491"/>
            <a:ext cx="2072820" cy="1213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869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Szablon projektu Karmazynowy krajobraz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>
        <a:ln w="19050">
          <a:solidFill>
            <a:schemeClr val="tx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TF03460512.potx" id="{FAD57A1D-FD3F-410E-BC16-DC0572F34EA3}" vid="{8B1535A0-4296-40FA-BB7E-C6BB75A63359}"/>
    </a:ext>
  </a:extLst>
</a:theme>
</file>

<file path=ppt/theme/theme2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entury Gothic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18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2159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28575" h="4127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Slajdy (projekt Karmazynowy krajobraz)</Template>
  <TotalTime>74</TotalTime>
  <Words>203</Words>
  <Application>Microsoft Office PowerPoint</Application>
  <PresentationFormat>Niestandardowy</PresentationFormat>
  <Paragraphs>74</Paragraphs>
  <Slides>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12" baseType="lpstr">
      <vt:lpstr>Arial</vt:lpstr>
      <vt:lpstr>Cambria</vt:lpstr>
      <vt:lpstr>Century Gothic</vt:lpstr>
      <vt:lpstr>Szablon projektu Karmazynowy krajobraz</vt:lpstr>
      <vt:lpstr>Konsultacja kadry M-16  Skierniewice 11-16.08.2020</vt:lpstr>
      <vt:lpstr>Skład kadry: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Konsultacja kadry M-16  Skierniewice 11-16.08.2020</dc:title>
  <dc:creator>Lukas</dc:creator>
  <cp:lastModifiedBy>Lukas</cp:lastModifiedBy>
  <cp:revision>10</cp:revision>
  <dcterms:created xsi:type="dcterms:W3CDTF">2020-08-10T08:17:02Z</dcterms:created>
  <dcterms:modified xsi:type="dcterms:W3CDTF">2020-08-10T09:32:16Z</dcterms:modified>
</cp:coreProperties>
</file>