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0" r:id="rId3"/>
    <p:sldId id="261" r:id="rId4"/>
    <p:sldId id="264" r:id="rId5"/>
    <p:sldId id="265" r:id="rId6"/>
    <p:sldId id="269" r:id="rId7"/>
    <p:sldId id="267" r:id="rId8"/>
    <p:sldId id="268" r:id="rId9"/>
    <p:sldId id="270" r:id="rId10"/>
  </p:sldIdLst>
  <p:sldSz cx="12188825" cy="6858000"/>
  <p:notesSz cx="6858000" cy="9144000"/>
  <p:defaultTextStyle>
    <a:defPPr rtl="0">
      <a:defRPr lang="pl-pl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9AF3819-E38D-4B9F-A5D3-C32099749129}">
          <p14:sldIdLst>
            <p14:sldId id="259"/>
          </p14:sldIdLst>
        </p14:section>
        <p14:section name="Sekcja bez tytułu" id="{96764B97-4144-4C32-A400-D810D98D6132}">
          <p14:sldIdLst>
            <p14:sldId id="260"/>
            <p14:sldId id="261"/>
            <p14:sldId id="264"/>
            <p14:sldId id="265"/>
            <p14:sldId id="269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" initials="L" lastIdx="1" clrIdx="0">
    <p:extLst>
      <p:ext uri="{19B8F6BF-5375-455C-9EA6-DF929625EA0E}">
        <p15:presenceInfo xmlns:p15="http://schemas.microsoft.com/office/powerpoint/2012/main" userId="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20" d="100"/>
          <a:sy n="120" d="100"/>
        </p:scale>
        <p:origin x="174" y="96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Kliknij, aby edytować style wzorca tekstu</a:t>
            </a:r>
          </a:p>
          <a:p>
            <a:pPr lvl="1" rtl="0"/>
            <a:r>
              <a:t>Drugi poziom</a:t>
            </a:r>
          </a:p>
          <a:p>
            <a:pPr lvl="2" rtl="0"/>
            <a:r>
              <a:t>Trzeci poziom</a:t>
            </a:r>
          </a:p>
          <a:p>
            <a:pPr lvl="3" rtl="0"/>
            <a:r>
              <a:t>Czwarty poziom</a:t>
            </a:r>
          </a:p>
          <a:p>
            <a:pPr lvl="4" rtl="0"/>
            <a:r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rtlCol="0" anchor="ctr">
            <a:normAutofit/>
          </a:bodyPr>
          <a:lstStyle>
            <a:lvl1pPr algn="ctr" rtl="0">
              <a:defRPr sz="4400" cap="all" normalizeH="0" baseline="0"/>
            </a:lvl1pPr>
          </a:lstStyle>
          <a:p>
            <a:pPr rtl="0"/>
            <a:r>
              <a:rPr lang="pl-PL"/>
              <a:t>Kliknij, aby edytować styl</a:t>
            </a:r>
            <a:endParaRPr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yw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9" name="Prostokąt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l-PL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marL="2669581" algn="l" rtl="0">
              <a:defRPr baseline="0"/>
            </a:lvl6pPr>
            <a:lvl7pPr marL="2669581" algn="l" rtl="0">
              <a:defRPr baseline="0"/>
            </a:lvl7pPr>
            <a:lvl8pPr marL="2669581" algn="l" rtl="0">
              <a:defRPr baseline="0"/>
            </a:lvl8pPr>
            <a:lvl9pPr marL="2669581" algn="l" rtl="0">
              <a:defRPr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rtlCol="0" anchor="b" anchorCtr="0">
            <a:noAutofit/>
          </a:bodyPr>
          <a:lstStyle>
            <a:lvl1pPr algn="ctr" rtl="0">
              <a:defRPr sz="4400" b="0" cap="all" baseline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rtlCol="0" anchor="t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 baseline="0"/>
            </a:lvl6pPr>
            <a:lvl7pPr marL="2669581" algn="l" rtl="0">
              <a:defRPr sz="1400" baseline="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20" name="Prostokąt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9" name="Prostokąt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l-PL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pPr rtl="0"/>
            <a:r>
              <a:rPr lang="pl"/>
              <a:t>Kliknij, aby edytować styl wzorca tytułu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/>
              <a:t>Konsultacja kadry M-16</a:t>
            </a:r>
            <a:br>
              <a:rPr lang="pl-PL" dirty="0"/>
            </a:br>
            <a:br>
              <a:rPr lang="pl-PL" dirty="0"/>
            </a:br>
            <a:r>
              <a:rPr lang="pl-PL" sz="2400" dirty="0" err="1"/>
              <a:t>wAŁCZ</a:t>
            </a:r>
            <a:r>
              <a:rPr lang="pl-PL" sz="2400" dirty="0"/>
              <a:t> 24.08 - 30.08.2020</a:t>
            </a:r>
            <a:endParaRPr lang="pl" sz="24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DA1B79F-A994-4BCD-B1E2-179B71E9E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002" y="4725144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ctrTitle"/>
          </p:nvPr>
        </p:nvSpPr>
        <p:spPr>
          <a:xfrm>
            <a:off x="1386827" y="332656"/>
            <a:ext cx="9220200" cy="1312168"/>
          </a:xfrm>
        </p:spPr>
        <p:txBody>
          <a:bodyPr rtlCol="0">
            <a:normAutofit/>
          </a:bodyPr>
          <a:lstStyle/>
          <a:p>
            <a:pPr algn="l" rtl="0"/>
            <a:r>
              <a:rPr lang="pl-PL" sz="2000" b="1" i="1" dirty="0"/>
              <a:t>Skład kadry:</a:t>
            </a:r>
            <a:endParaRPr lang="en-US" sz="2000" b="1" i="1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type="subTitle" idx="1"/>
          </p:nvPr>
        </p:nvSpPr>
        <p:spPr>
          <a:xfrm>
            <a:off x="1905032" y="1196753"/>
            <a:ext cx="9220200" cy="3456383"/>
          </a:xfrm>
        </p:spPr>
        <p:txBody>
          <a:bodyPr numCol="2" rtlCol="0">
            <a:noAutofit/>
          </a:bodyPr>
          <a:lstStyle/>
          <a:p>
            <a:pPr lvl="0" algn="l">
              <a:lnSpc>
                <a:spcPct val="120000"/>
              </a:lnSpc>
            </a:pPr>
            <a:r>
              <a:rPr lang="pl-PL" sz="1800" dirty="0"/>
              <a:t>Suliga Szymon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Kochel Jan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Budny Adam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Rymer Maciej 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Pawlak Maksymilian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Witczak Emil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Adrian Filip 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Wawrzyniak </a:t>
            </a:r>
            <a:r>
              <a:rPr lang="pl-PL" sz="1800" dirty="0" err="1"/>
              <a:t>Brajan</a:t>
            </a:r>
            <a:endParaRPr lang="pl-PL" sz="1800" dirty="0"/>
          </a:p>
          <a:p>
            <a:pPr lvl="0" algn="l">
              <a:lnSpc>
                <a:spcPct val="120000"/>
              </a:lnSpc>
            </a:pPr>
            <a:r>
              <a:rPr lang="pl-PL" sz="1800" dirty="0"/>
              <a:t>Solnica Jan</a:t>
            </a:r>
          </a:p>
          <a:p>
            <a:pPr lvl="0" algn="l">
              <a:lnSpc>
                <a:spcPct val="120000"/>
              </a:lnSpc>
            </a:pPr>
            <a:r>
              <a:rPr lang="pl-PL" sz="1800" dirty="0" err="1"/>
              <a:t>Jeździkowski</a:t>
            </a:r>
            <a:r>
              <a:rPr lang="pl-PL" sz="1800" dirty="0"/>
              <a:t> Remigiusz</a:t>
            </a:r>
          </a:p>
          <a:p>
            <a:pPr lvl="0" algn="l">
              <a:lnSpc>
                <a:spcPct val="120000"/>
              </a:lnSpc>
            </a:pPr>
            <a:endParaRPr lang="pl-PL" sz="1800" dirty="0"/>
          </a:p>
          <a:p>
            <a:pPr lvl="0" algn="l">
              <a:lnSpc>
                <a:spcPct val="120000"/>
              </a:lnSpc>
            </a:pPr>
            <a:r>
              <a:rPr lang="pl-PL" sz="1800" dirty="0"/>
              <a:t>Mazur Joachim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Kuźba Marcin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Czerwiński Jakub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Kurowski Maciej 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Dąbrowski Jakub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Berg </a:t>
            </a:r>
            <a:r>
              <a:rPr lang="pl-PL" sz="1800" dirty="0" err="1"/>
              <a:t>Brajan</a:t>
            </a:r>
            <a:endParaRPr lang="pl-PL" sz="1800" dirty="0"/>
          </a:p>
          <a:p>
            <a:pPr lvl="0" algn="l">
              <a:lnSpc>
                <a:spcPct val="120000"/>
              </a:lnSpc>
            </a:pPr>
            <a:r>
              <a:rPr lang="pl-PL" sz="1800" dirty="0"/>
              <a:t>Witwicki Maksymilian 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Cichowicz Kamil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Prętki Michał</a:t>
            </a:r>
            <a:br>
              <a:rPr lang="pl-PL" sz="1800" dirty="0"/>
            </a:br>
            <a:r>
              <a:rPr lang="pl-PL" sz="1800" dirty="0" err="1"/>
              <a:t>Bucher</a:t>
            </a:r>
            <a:r>
              <a:rPr lang="pl-PL" sz="1800" dirty="0"/>
              <a:t> Emil</a:t>
            </a:r>
          </a:p>
          <a:p>
            <a:pPr marL="0" lvl="0" indent="0" rtl="0">
              <a:lnSpc>
                <a:spcPct val="100000"/>
              </a:lnSpc>
              <a:buNone/>
            </a:pPr>
            <a:endParaRPr lang="pl-PL" sz="2000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B4F78D6C-EA33-40EC-94D6-E5F06AC79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617" y="456083"/>
            <a:ext cx="2072820" cy="121320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15BE5E8-BD5F-4004-9A7C-49ED717FEEEC}"/>
              </a:ext>
            </a:extLst>
          </p:cNvPr>
          <p:cNvSpPr txBox="1"/>
          <p:nvPr/>
        </p:nvSpPr>
        <p:spPr>
          <a:xfrm>
            <a:off x="1410094" y="4973091"/>
            <a:ext cx="7371881" cy="155225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pl-PL" sz="2000" b="1" i="1" dirty="0"/>
              <a:t>Sztab:</a:t>
            </a:r>
          </a:p>
          <a:p>
            <a:pPr lvl="1"/>
            <a:r>
              <a:rPr lang="pl-PL" sz="1800" dirty="0"/>
              <a:t>Wojcieszak Łukasz – trener kadry</a:t>
            </a:r>
          </a:p>
          <a:p>
            <a:pPr lvl="1"/>
            <a:r>
              <a:rPr lang="pl-PL" sz="1800" dirty="0" err="1"/>
              <a:t>Stranz</a:t>
            </a:r>
            <a:r>
              <a:rPr lang="pl-PL" sz="1800" dirty="0"/>
              <a:t> Jakub – trener współpracujący</a:t>
            </a:r>
            <a:br>
              <a:rPr lang="pl-PL" sz="1800" dirty="0"/>
            </a:br>
            <a:r>
              <a:rPr lang="pl-PL" sz="1800" dirty="0"/>
              <a:t>Nowakowski Mateusz – trener współpracujący</a:t>
            </a:r>
          </a:p>
          <a:p>
            <a:pPr lvl="1"/>
            <a:r>
              <a:rPr lang="pl-PL" sz="1800" dirty="0"/>
              <a:t>Jóźwiak Beata - fizjoterapeutka</a:t>
            </a:r>
          </a:p>
        </p:txBody>
      </p:sp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lnSpcReduction="10000"/>
          </a:bodyPr>
          <a:lstStyle/>
          <a:p>
            <a:pPr marL="0" indent="0" algn="ctr">
              <a:buNone/>
            </a:pPr>
            <a:r>
              <a:rPr lang="pl-PL" sz="4400" dirty="0"/>
              <a:t>24.08.2020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15:00 Obiad</a:t>
            </a:r>
          </a:p>
          <a:p>
            <a:pPr marL="0" indent="0" algn="ctr">
              <a:buNone/>
            </a:pPr>
            <a:r>
              <a:rPr lang="pl-PL" dirty="0"/>
              <a:t>16:00 Spotkanie organizacyjne </a:t>
            </a:r>
          </a:p>
          <a:p>
            <a:pPr marL="0" indent="0" algn="ctr">
              <a:buNone/>
            </a:pPr>
            <a:r>
              <a:rPr lang="pl-PL" dirty="0"/>
              <a:t>16:30 – 18:00 Trening specjalistyczny</a:t>
            </a:r>
          </a:p>
          <a:p>
            <a:pPr marL="0" indent="0" algn="ctr">
              <a:buNone/>
            </a:pPr>
            <a:r>
              <a:rPr lang="pl-PL" dirty="0"/>
              <a:t>19:00 Kolacja</a:t>
            </a:r>
          </a:p>
          <a:p>
            <a:pPr marL="0" indent="0" algn="ctr">
              <a:buNone/>
            </a:pPr>
            <a:r>
              <a:rPr lang="pl-PL" dirty="0"/>
              <a:t>21:00 Gry ogólnorozwojowe</a:t>
            </a:r>
          </a:p>
          <a:p>
            <a:pPr marL="0" indent="0" algn="ctr">
              <a:buNone/>
            </a:pPr>
            <a:r>
              <a:rPr lang="pl-PL" dirty="0"/>
              <a:t>21:30 Rozciąganie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68907C67-5170-4B68-A633-692F8FDFB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5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4400" dirty="0"/>
              <a:t>25.08.2020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9:30 – 11:30 Trening specjalistyczny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15:30 Teoria – analiza meczu hockey5</a:t>
            </a:r>
          </a:p>
          <a:p>
            <a:pPr marL="0" indent="0" algn="ctr">
              <a:buNone/>
            </a:pPr>
            <a:r>
              <a:rPr lang="pl-PL" dirty="0"/>
              <a:t>16:30 – 18:00 Trening specjalistyczny</a:t>
            </a:r>
          </a:p>
          <a:p>
            <a:pPr marL="0" indent="0" algn="ctr">
              <a:buNone/>
            </a:pPr>
            <a:r>
              <a:rPr lang="pl-PL" dirty="0"/>
              <a:t>19:30 Kolacja</a:t>
            </a:r>
          </a:p>
          <a:p>
            <a:pPr marL="0" indent="0" algn="ctr">
              <a:buNone/>
            </a:pPr>
            <a:r>
              <a:rPr lang="pl-PL" dirty="0"/>
              <a:t>20:30 Gry ogólnorozwojowe </a:t>
            </a:r>
          </a:p>
          <a:p>
            <a:pPr marL="0" indent="0" algn="ctr">
              <a:buNone/>
            </a:pPr>
            <a:r>
              <a:rPr lang="pl-PL" dirty="0"/>
              <a:t>21:30 Rolowanie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5E8A724-9152-4163-8854-971E3FD4A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4400" dirty="0"/>
              <a:t>26.08.2020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10:00 – 12:00 Trening motoryczny salka/siłownia 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16:00 Analiza meczu hockey5 </a:t>
            </a:r>
          </a:p>
          <a:p>
            <a:pPr marL="0" indent="0" algn="ctr">
              <a:buNone/>
            </a:pPr>
            <a:r>
              <a:rPr lang="pl-PL" dirty="0"/>
              <a:t>18:00 – 19:30 Trening – gra wewnętrzna hockey5</a:t>
            </a:r>
          </a:p>
          <a:p>
            <a:pPr marL="0" indent="0" algn="ctr">
              <a:buNone/>
            </a:pPr>
            <a:r>
              <a:rPr lang="pl-PL" dirty="0"/>
              <a:t>19:45 Kolacja</a:t>
            </a:r>
          </a:p>
          <a:p>
            <a:pPr marL="0" indent="0" algn="ctr">
              <a:buNone/>
            </a:pPr>
            <a:r>
              <a:rPr lang="pl-PL" dirty="0"/>
              <a:t>21:00 Rolowanie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F3DABF3-7252-4322-8916-B92115E55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9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4400" dirty="0"/>
              <a:t>27.08.2020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9:30 – 11:30 Trening specjalistyczny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15:30 Zajęcia teoretyczne z zakresu dietetyki</a:t>
            </a:r>
          </a:p>
          <a:p>
            <a:pPr marL="0" indent="0" algn="ctr">
              <a:buNone/>
            </a:pPr>
            <a:r>
              <a:rPr lang="pl-PL" dirty="0"/>
              <a:t>16:30 – 18:00 Gra wewnętrzna hockey5</a:t>
            </a:r>
          </a:p>
          <a:p>
            <a:pPr marL="0" indent="0" algn="ctr">
              <a:buNone/>
            </a:pPr>
            <a:r>
              <a:rPr lang="pl-PL" dirty="0"/>
              <a:t>19:00 Kolacja</a:t>
            </a:r>
          </a:p>
          <a:p>
            <a:pPr marL="0" indent="0" algn="ctr">
              <a:buNone/>
            </a:pPr>
            <a:r>
              <a:rPr lang="pl-PL" dirty="0"/>
              <a:t>19:30 Odnowa biologiczna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83118C6-B3AC-43E7-9574-772B78315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8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4400" dirty="0"/>
              <a:t>28.08.2020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10:00 – 12:00 Trening motoryczny salka/siłownia 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16:00 Zajęcia teoretyczne</a:t>
            </a:r>
          </a:p>
          <a:p>
            <a:pPr marL="0" indent="0" algn="ctr">
              <a:buNone/>
            </a:pPr>
            <a:r>
              <a:rPr lang="pl-PL" dirty="0"/>
              <a:t>18:00 – 19:30 Trening specjalistyczny</a:t>
            </a:r>
          </a:p>
          <a:p>
            <a:pPr marL="0" indent="0" algn="ctr">
              <a:buNone/>
            </a:pPr>
            <a:r>
              <a:rPr lang="pl-PL" dirty="0"/>
              <a:t>19:45 Kolacja</a:t>
            </a:r>
          </a:p>
          <a:p>
            <a:pPr marL="0" indent="0" algn="ctr">
              <a:buNone/>
            </a:pPr>
            <a:r>
              <a:rPr lang="pl-PL" dirty="0"/>
              <a:t>21:00 Rolowanie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D0415792-4699-489A-A875-7EEC7CDAC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6309" cy="1211723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66434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4400" dirty="0"/>
              <a:t>29.08.2020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7444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9:30 – 11:30 Trening specjalistyczny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16:30 – 18:00 Gra wewnętrzna hockey5</a:t>
            </a:r>
          </a:p>
          <a:p>
            <a:pPr marL="0" indent="0" algn="ctr">
              <a:buNone/>
            </a:pPr>
            <a:r>
              <a:rPr lang="pl-PL" dirty="0"/>
              <a:t>19:00 Kolacja</a:t>
            </a:r>
          </a:p>
          <a:p>
            <a:pPr marL="0" indent="0" algn="ctr">
              <a:buNone/>
            </a:pPr>
            <a:r>
              <a:rPr lang="pl-PL" dirty="0"/>
              <a:t>19:30 Odnowa biologiczna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BDBBD7E-0ED5-4AE6-A91A-336DCD369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5491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86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pl-PL" sz="4400" dirty="0"/>
              <a:t>30.08.2020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744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10:00 – 11:30 Basen</a:t>
            </a:r>
          </a:p>
          <a:p>
            <a:pPr marL="0" indent="0" algn="ctr">
              <a:buNone/>
            </a:pPr>
            <a:r>
              <a:rPr lang="pl-PL" dirty="0"/>
              <a:t>12:30 Obiad</a:t>
            </a:r>
          </a:p>
          <a:p>
            <a:pPr marL="0" indent="0" algn="ctr">
              <a:buNone/>
            </a:pPr>
            <a:r>
              <a:rPr lang="pl-PL" dirty="0"/>
              <a:t>13:00 Zakończenie i podsumowanie konsultacji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BDBBD7E-0ED5-4AE6-A91A-336DCD369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5491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0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Szablon projektu Karmazynowy krajobraz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Motyw pakietu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Slajdy (projekt Karmazynowy krajobraz)</Template>
  <TotalTime>107</TotalTime>
  <Words>250</Words>
  <Application>Microsoft Office PowerPoint</Application>
  <PresentationFormat>Niestandardowy</PresentationFormat>
  <Paragraphs>85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Cambria</vt:lpstr>
      <vt:lpstr>Century Gothic</vt:lpstr>
      <vt:lpstr>Szablon projektu Karmazynowy krajobraz</vt:lpstr>
      <vt:lpstr>Konsultacja kadry M-16  wAŁCZ 24.08 - 30.08.2020</vt:lpstr>
      <vt:lpstr>Skład kadry: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Konsultacja kadry M-16  Skierniewice 11-16.08.2020</dc:title>
  <dc:creator>Lukas</dc:creator>
  <cp:lastModifiedBy>Lukas</cp:lastModifiedBy>
  <cp:revision>14</cp:revision>
  <dcterms:created xsi:type="dcterms:W3CDTF">2020-08-10T08:17:02Z</dcterms:created>
  <dcterms:modified xsi:type="dcterms:W3CDTF">2020-08-22T22:00:27Z</dcterms:modified>
</cp:coreProperties>
</file>