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90"/>
    <p:restoredTop sz="94712"/>
  </p:normalViewPr>
  <p:slideViewPr>
    <p:cSldViewPr snapToGrid="0" snapToObjects="1">
      <p:cViewPr varScale="1">
        <p:scale>
          <a:sx n="54" d="100"/>
          <a:sy n="54" d="100"/>
        </p:scale>
        <p:origin x="24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E7F49-AC24-44F8-BFA3-91C64570B874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01CCFA-BDD8-4061-A01E-DF5061E688DB}">
      <dgm:prSet/>
      <dgm:spPr/>
      <dgm:t>
        <a:bodyPr/>
        <a:lstStyle/>
        <a:p>
          <a:r>
            <a:rPr lang="pl-PL" baseline="0" dirty="0"/>
            <a:t>13:00   Rozpoczęcie konsultacji</a:t>
          </a:r>
          <a:endParaRPr lang="en-US" dirty="0"/>
        </a:p>
      </dgm:t>
    </dgm:pt>
    <dgm:pt modelId="{865B11B5-D0BD-41DE-A7E1-69FB2A254595}" type="parTrans" cxnId="{D04846AA-C10C-43DF-92AF-C089C0F7CB08}">
      <dgm:prSet/>
      <dgm:spPr/>
      <dgm:t>
        <a:bodyPr/>
        <a:lstStyle/>
        <a:p>
          <a:endParaRPr lang="en-US"/>
        </a:p>
      </dgm:t>
    </dgm:pt>
    <dgm:pt modelId="{E14531D4-08CC-4A55-BB0A-A6B40E77AF1D}" type="sibTrans" cxnId="{D04846AA-C10C-43DF-92AF-C089C0F7CB08}">
      <dgm:prSet/>
      <dgm:spPr/>
      <dgm:t>
        <a:bodyPr/>
        <a:lstStyle/>
        <a:p>
          <a:endParaRPr lang="en-US"/>
        </a:p>
      </dgm:t>
    </dgm:pt>
    <dgm:pt modelId="{545EE3CB-D127-4AC9-BB9D-3BF1DE9862AB}">
      <dgm:prSet/>
      <dgm:spPr/>
      <dgm:t>
        <a:bodyPr/>
        <a:lstStyle/>
        <a:p>
          <a:r>
            <a:rPr lang="pl-PL" baseline="0" dirty="0"/>
            <a:t>21:15   Rolowanie</a:t>
          </a:r>
          <a:endParaRPr lang="en-US" dirty="0"/>
        </a:p>
      </dgm:t>
    </dgm:pt>
    <dgm:pt modelId="{4863674A-D47E-4492-B0F2-D6AEACE25BFD}" type="parTrans" cxnId="{F43E9F3C-B475-47C4-B55A-5C493F4837FD}">
      <dgm:prSet/>
      <dgm:spPr/>
      <dgm:t>
        <a:bodyPr/>
        <a:lstStyle/>
        <a:p>
          <a:endParaRPr lang="en-US"/>
        </a:p>
      </dgm:t>
    </dgm:pt>
    <dgm:pt modelId="{9362A1D6-401C-4415-A6AE-C545ECD4B0E4}" type="sibTrans" cxnId="{F43E9F3C-B475-47C4-B55A-5C493F4837FD}">
      <dgm:prSet/>
      <dgm:spPr/>
      <dgm:t>
        <a:bodyPr/>
        <a:lstStyle/>
        <a:p>
          <a:endParaRPr lang="en-US"/>
        </a:p>
      </dgm:t>
    </dgm:pt>
    <dgm:pt modelId="{A86A6EAF-99F7-4C3D-842F-70B7103FB169}">
      <dgm:prSet/>
      <dgm:spPr/>
      <dgm:t>
        <a:bodyPr/>
        <a:lstStyle/>
        <a:p>
          <a:r>
            <a:rPr lang="pl-PL" baseline="0" dirty="0"/>
            <a:t>19:15   Kolacja </a:t>
          </a:r>
          <a:endParaRPr lang="en-US" dirty="0"/>
        </a:p>
      </dgm:t>
    </dgm:pt>
    <dgm:pt modelId="{92A58DD2-71BA-4522-85F8-D170D1C66173}" type="sibTrans" cxnId="{C3AD515B-A63D-4336-9ABD-2A09EDAFED63}">
      <dgm:prSet/>
      <dgm:spPr/>
      <dgm:t>
        <a:bodyPr/>
        <a:lstStyle/>
        <a:p>
          <a:endParaRPr lang="en-US"/>
        </a:p>
      </dgm:t>
    </dgm:pt>
    <dgm:pt modelId="{B6F9E43A-25B0-4F63-9440-8776A78DDD68}" type="parTrans" cxnId="{C3AD515B-A63D-4336-9ABD-2A09EDAFED63}">
      <dgm:prSet/>
      <dgm:spPr/>
      <dgm:t>
        <a:bodyPr/>
        <a:lstStyle/>
        <a:p>
          <a:endParaRPr lang="en-US"/>
        </a:p>
      </dgm:t>
    </dgm:pt>
    <dgm:pt modelId="{EFA3543D-543A-4A50-ADE5-B83FD313EDFC}">
      <dgm:prSet/>
      <dgm:spPr/>
      <dgm:t>
        <a:bodyPr/>
        <a:lstStyle/>
        <a:p>
          <a:r>
            <a:rPr lang="pl-PL" baseline="0" dirty="0"/>
            <a:t>15:30-- 17:30 Trening</a:t>
          </a:r>
          <a:endParaRPr lang="en-US" dirty="0"/>
        </a:p>
      </dgm:t>
    </dgm:pt>
    <dgm:pt modelId="{AB878227-65CE-4979-AC77-5E6B12BBBD56}" type="sibTrans" cxnId="{F0FF07C6-5B66-4D49-A41C-95CCB1AC19D2}">
      <dgm:prSet/>
      <dgm:spPr/>
      <dgm:t>
        <a:bodyPr/>
        <a:lstStyle/>
        <a:p>
          <a:endParaRPr lang="en-US"/>
        </a:p>
      </dgm:t>
    </dgm:pt>
    <dgm:pt modelId="{1D0417CE-8147-4745-870C-CBC64A187996}" type="parTrans" cxnId="{F0FF07C6-5B66-4D49-A41C-95CCB1AC19D2}">
      <dgm:prSet/>
      <dgm:spPr/>
      <dgm:t>
        <a:bodyPr/>
        <a:lstStyle/>
        <a:p>
          <a:endParaRPr lang="en-US"/>
        </a:p>
      </dgm:t>
    </dgm:pt>
    <dgm:pt modelId="{DC9A461A-3C94-47EE-84BB-EB57AB164A2C}">
      <dgm:prSet/>
      <dgm:spPr/>
      <dgm:t>
        <a:bodyPr/>
        <a:lstStyle/>
        <a:p>
          <a:r>
            <a:rPr lang="pl-PL" baseline="0" dirty="0"/>
            <a:t>13:30   Obiad </a:t>
          </a:r>
          <a:endParaRPr lang="en-US" dirty="0"/>
        </a:p>
      </dgm:t>
    </dgm:pt>
    <dgm:pt modelId="{88D2090B-545E-481C-83EB-05026E13B7D1}" type="sibTrans" cxnId="{99DED920-6047-4B48-A063-0C8360C99F1A}">
      <dgm:prSet/>
      <dgm:spPr/>
      <dgm:t>
        <a:bodyPr/>
        <a:lstStyle/>
        <a:p>
          <a:endParaRPr lang="en-US"/>
        </a:p>
      </dgm:t>
    </dgm:pt>
    <dgm:pt modelId="{D3759F6D-FEED-4A98-938C-F3AA23A66564}" type="parTrans" cxnId="{99DED920-6047-4B48-A063-0C8360C99F1A}">
      <dgm:prSet/>
      <dgm:spPr/>
      <dgm:t>
        <a:bodyPr/>
        <a:lstStyle/>
        <a:p>
          <a:endParaRPr lang="en-US"/>
        </a:p>
      </dgm:t>
    </dgm:pt>
    <dgm:pt modelId="{01D76A2E-AC6A-334C-8FA6-7839311F30C3}">
      <dgm:prSet/>
      <dgm:spPr/>
      <dgm:t>
        <a:bodyPr/>
        <a:lstStyle/>
        <a:p>
          <a:r>
            <a:rPr lang="en-US" dirty="0"/>
            <a:t>20:30   </a:t>
          </a:r>
          <a:r>
            <a:rPr lang="en-US" dirty="0" err="1"/>
            <a:t>Rozmowy</a:t>
          </a:r>
          <a:r>
            <a:rPr lang="en-US" dirty="0"/>
            <a:t> </a:t>
          </a:r>
          <a:r>
            <a:rPr lang="en-US" dirty="0" err="1"/>
            <a:t>indywidualne</a:t>
          </a:r>
          <a:endParaRPr lang="en-US" dirty="0"/>
        </a:p>
      </dgm:t>
    </dgm:pt>
    <dgm:pt modelId="{A624E49C-97D3-B940-9919-9FEB8864E7BD}" type="parTrans" cxnId="{449B8489-2834-3741-B7AF-200246D7ADBD}">
      <dgm:prSet/>
      <dgm:spPr/>
      <dgm:t>
        <a:bodyPr/>
        <a:lstStyle/>
        <a:p>
          <a:endParaRPr lang="pl-PL"/>
        </a:p>
      </dgm:t>
    </dgm:pt>
    <dgm:pt modelId="{8A4A5B4F-BC1A-1B45-9EDB-C824E0D985F3}" type="sibTrans" cxnId="{449B8489-2834-3741-B7AF-200246D7ADBD}">
      <dgm:prSet/>
      <dgm:spPr/>
      <dgm:t>
        <a:bodyPr/>
        <a:lstStyle/>
        <a:p>
          <a:endParaRPr lang="pl-PL"/>
        </a:p>
      </dgm:t>
    </dgm:pt>
    <dgm:pt modelId="{66BAAE76-4917-C449-810E-8052D3A349C8}" type="pres">
      <dgm:prSet presAssocID="{C76E7F49-AC24-44F8-BFA3-91C64570B874}" presName="vert0" presStyleCnt="0">
        <dgm:presLayoutVars>
          <dgm:dir/>
          <dgm:animOne val="branch"/>
          <dgm:animLvl val="lvl"/>
        </dgm:presLayoutVars>
      </dgm:prSet>
      <dgm:spPr/>
    </dgm:pt>
    <dgm:pt modelId="{29191587-7367-A945-992E-72B3B474108F}" type="pres">
      <dgm:prSet presAssocID="{8101CCFA-BDD8-4061-A01E-DF5061E688DB}" presName="thickLine" presStyleLbl="alignNode1" presStyleIdx="0" presStyleCnt="6"/>
      <dgm:spPr/>
    </dgm:pt>
    <dgm:pt modelId="{3B590310-019C-9F49-B2BF-495D3DC2F718}" type="pres">
      <dgm:prSet presAssocID="{8101CCFA-BDD8-4061-A01E-DF5061E688DB}" presName="horz1" presStyleCnt="0"/>
      <dgm:spPr/>
    </dgm:pt>
    <dgm:pt modelId="{915E0F81-294B-4E42-80C0-3DB3C30B0018}" type="pres">
      <dgm:prSet presAssocID="{8101CCFA-BDD8-4061-A01E-DF5061E688DB}" presName="tx1" presStyleLbl="revTx" presStyleIdx="0" presStyleCnt="6"/>
      <dgm:spPr/>
    </dgm:pt>
    <dgm:pt modelId="{DB0E8DCA-4F92-5E4C-9787-9B175000A13C}" type="pres">
      <dgm:prSet presAssocID="{8101CCFA-BDD8-4061-A01E-DF5061E688DB}" presName="vert1" presStyleCnt="0"/>
      <dgm:spPr/>
    </dgm:pt>
    <dgm:pt modelId="{66B29914-3E93-6642-A98C-84014C32E80A}" type="pres">
      <dgm:prSet presAssocID="{DC9A461A-3C94-47EE-84BB-EB57AB164A2C}" presName="thickLine" presStyleLbl="alignNode1" presStyleIdx="1" presStyleCnt="6"/>
      <dgm:spPr/>
    </dgm:pt>
    <dgm:pt modelId="{3DEC242A-B755-EB49-A759-BC647687DAA7}" type="pres">
      <dgm:prSet presAssocID="{DC9A461A-3C94-47EE-84BB-EB57AB164A2C}" presName="horz1" presStyleCnt="0"/>
      <dgm:spPr/>
    </dgm:pt>
    <dgm:pt modelId="{BCBFD0AE-3FF1-6344-860F-C31E24E408C0}" type="pres">
      <dgm:prSet presAssocID="{DC9A461A-3C94-47EE-84BB-EB57AB164A2C}" presName="tx1" presStyleLbl="revTx" presStyleIdx="1" presStyleCnt="6"/>
      <dgm:spPr/>
    </dgm:pt>
    <dgm:pt modelId="{620276C5-8B8F-FE4F-A474-F3C26C769946}" type="pres">
      <dgm:prSet presAssocID="{DC9A461A-3C94-47EE-84BB-EB57AB164A2C}" presName="vert1" presStyleCnt="0"/>
      <dgm:spPr/>
    </dgm:pt>
    <dgm:pt modelId="{294D827D-8322-1D41-B61C-C80CEC3BBE27}" type="pres">
      <dgm:prSet presAssocID="{EFA3543D-543A-4A50-ADE5-B83FD313EDFC}" presName="thickLine" presStyleLbl="alignNode1" presStyleIdx="2" presStyleCnt="6"/>
      <dgm:spPr/>
    </dgm:pt>
    <dgm:pt modelId="{F7F5D5FF-7F41-1E43-A4D3-2D43F513BEAA}" type="pres">
      <dgm:prSet presAssocID="{EFA3543D-543A-4A50-ADE5-B83FD313EDFC}" presName="horz1" presStyleCnt="0"/>
      <dgm:spPr/>
    </dgm:pt>
    <dgm:pt modelId="{8E145DBC-5B93-024F-A3BA-2E85C6BE0E4F}" type="pres">
      <dgm:prSet presAssocID="{EFA3543D-543A-4A50-ADE5-B83FD313EDFC}" presName="tx1" presStyleLbl="revTx" presStyleIdx="2" presStyleCnt="6"/>
      <dgm:spPr/>
    </dgm:pt>
    <dgm:pt modelId="{30DBE839-7132-6643-9D16-53B266168B0B}" type="pres">
      <dgm:prSet presAssocID="{EFA3543D-543A-4A50-ADE5-B83FD313EDFC}" presName="vert1" presStyleCnt="0"/>
      <dgm:spPr/>
    </dgm:pt>
    <dgm:pt modelId="{03BCE421-4ECE-214F-AD5F-5E5C132AD744}" type="pres">
      <dgm:prSet presAssocID="{A86A6EAF-99F7-4C3D-842F-70B7103FB169}" presName="thickLine" presStyleLbl="alignNode1" presStyleIdx="3" presStyleCnt="6"/>
      <dgm:spPr/>
    </dgm:pt>
    <dgm:pt modelId="{FCB4985D-331E-3342-8058-C696E2623966}" type="pres">
      <dgm:prSet presAssocID="{A86A6EAF-99F7-4C3D-842F-70B7103FB169}" presName="horz1" presStyleCnt="0"/>
      <dgm:spPr/>
    </dgm:pt>
    <dgm:pt modelId="{3B5A797D-A5C8-0740-ABD6-DA8A559EBA81}" type="pres">
      <dgm:prSet presAssocID="{A86A6EAF-99F7-4C3D-842F-70B7103FB169}" presName="tx1" presStyleLbl="revTx" presStyleIdx="3" presStyleCnt="6"/>
      <dgm:spPr/>
    </dgm:pt>
    <dgm:pt modelId="{B240E395-C589-234D-89C8-995585EB96D4}" type="pres">
      <dgm:prSet presAssocID="{A86A6EAF-99F7-4C3D-842F-70B7103FB169}" presName="vert1" presStyleCnt="0"/>
      <dgm:spPr/>
    </dgm:pt>
    <dgm:pt modelId="{0192DD96-0327-D34C-9C64-D382BC17F579}" type="pres">
      <dgm:prSet presAssocID="{01D76A2E-AC6A-334C-8FA6-7839311F30C3}" presName="thickLine" presStyleLbl="alignNode1" presStyleIdx="4" presStyleCnt="6"/>
      <dgm:spPr/>
    </dgm:pt>
    <dgm:pt modelId="{B010FC39-00F5-294E-B0F9-D349194FB78F}" type="pres">
      <dgm:prSet presAssocID="{01D76A2E-AC6A-334C-8FA6-7839311F30C3}" presName="horz1" presStyleCnt="0"/>
      <dgm:spPr/>
    </dgm:pt>
    <dgm:pt modelId="{33368C04-DD5A-6F4F-AD20-9AFF51254AE1}" type="pres">
      <dgm:prSet presAssocID="{01D76A2E-AC6A-334C-8FA6-7839311F30C3}" presName="tx1" presStyleLbl="revTx" presStyleIdx="4" presStyleCnt="6"/>
      <dgm:spPr/>
    </dgm:pt>
    <dgm:pt modelId="{F0E25ADF-D505-4940-9AB2-193835D550AD}" type="pres">
      <dgm:prSet presAssocID="{01D76A2E-AC6A-334C-8FA6-7839311F30C3}" presName="vert1" presStyleCnt="0"/>
      <dgm:spPr/>
    </dgm:pt>
    <dgm:pt modelId="{98FDFDA5-5946-8F45-8C08-EC792EB5AFCF}" type="pres">
      <dgm:prSet presAssocID="{545EE3CB-D127-4AC9-BB9D-3BF1DE9862AB}" presName="thickLine" presStyleLbl="alignNode1" presStyleIdx="5" presStyleCnt="6"/>
      <dgm:spPr/>
    </dgm:pt>
    <dgm:pt modelId="{809B480F-079E-9E46-B769-089C016F46C8}" type="pres">
      <dgm:prSet presAssocID="{545EE3CB-D127-4AC9-BB9D-3BF1DE9862AB}" presName="horz1" presStyleCnt="0"/>
      <dgm:spPr/>
    </dgm:pt>
    <dgm:pt modelId="{63BA2C73-5BA1-0A45-9ED3-7A2F5D722C63}" type="pres">
      <dgm:prSet presAssocID="{545EE3CB-D127-4AC9-BB9D-3BF1DE9862AB}" presName="tx1" presStyleLbl="revTx" presStyleIdx="5" presStyleCnt="6"/>
      <dgm:spPr/>
    </dgm:pt>
    <dgm:pt modelId="{F4675EC7-940E-DA43-A6BA-6CC570218BDD}" type="pres">
      <dgm:prSet presAssocID="{545EE3CB-D127-4AC9-BB9D-3BF1DE9862AB}" presName="vert1" presStyleCnt="0"/>
      <dgm:spPr/>
    </dgm:pt>
  </dgm:ptLst>
  <dgm:cxnLst>
    <dgm:cxn modelId="{176DC802-7AFF-6145-B931-86BD769B8342}" type="presOf" srcId="{545EE3CB-D127-4AC9-BB9D-3BF1DE9862AB}" destId="{63BA2C73-5BA1-0A45-9ED3-7A2F5D722C63}" srcOrd="0" destOrd="0" presId="urn:microsoft.com/office/officeart/2008/layout/LinedList"/>
    <dgm:cxn modelId="{99DED920-6047-4B48-A063-0C8360C99F1A}" srcId="{C76E7F49-AC24-44F8-BFA3-91C64570B874}" destId="{DC9A461A-3C94-47EE-84BB-EB57AB164A2C}" srcOrd="1" destOrd="0" parTransId="{D3759F6D-FEED-4A98-938C-F3AA23A66564}" sibTransId="{88D2090B-545E-481C-83EB-05026E13B7D1}"/>
    <dgm:cxn modelId="{C407912C-09F8-A74A-8888-C5FFF845935D}" type="presOf" srcId="{8101CCFA-BDD8-4061-A01E-DF5061E688DB}" destId="{915E0F81-294B-4E42-80C0-3DB3C30B0018}" srcOrd="0" destOrd="0" presId="urn:microsoft.com/office/officeart/2008/layout/LinedList"/>
    <dgm:cxn modelId="{F43E9F3C-B475-47C4-B55A-5C493F4837FD}" srcId="{C76E7F49-AC24-44F8-BFA3-91C64570B874}" destId="{545EE3CB-D127-4AC9-BB9D-3BF1DE9862AB}" srcOrd="5" destOrd="0" parTransId="{4863674A-D47E-4492-B0F2-D6AEACE25BFD}" sibTransId="{9362A1D6-401C-4415-A6AE-C545ECD4B0E4}"/>
    <dgm:cxn modelId="{C0F12E41-6C72-564E-9506-B77DB14FDB2F}" type="presOf" srcId="{01D76A2E-AC6A-334C-8FA6-7839311F30C3}" destId="{33368C04-DD5A-6F4F-AD20-9AFF51254AE1}" srcOrd="0" destOrd="0" presId="urn:microsoft.com/office/officeart/2008/layout/LinedList"/>
    <dgm:cxn modelId="{E718BD55-0C47-A541-8675-76BFB233BFCB}" type="presOf" srcId="{EFA3543D-543A-4A50-ADE5-B83FD313EDFC}" destId="{8E145DBC-5B93-024F-A3BA-2E85C6BE0E4F}" srcOrd="0" destOrd="0" presId="urn:microsoft.com/office/officeart/2008/layout/LinedList"/>
    <dgm:cxn modelId="{C3AD515B-A63D-4336-9ABD-2A09EDAFED63}" srcId="{C76E7F49-AC24-44F8-BFA3-91C64570B874}" destId="{A86A6EAF-99F7-4C3D-842F-70B7103FB169}" srcOrd="3" destOrd="0" parTransId="{B6F9E43A-25B0-4F63-9440-8776A78DDD68}" sibTransId="{92A58DD2-71BA-4522-85F8-D170D1C66173}"/>
    <dgm:cxn modelId="{C8684889-C190-804E-BEB7-797D6A039718}" type="presOf" srcId="{A86A6EAF-99F7-4C3D-842F-70B7103FB169}" destId="{3B5A797D-A5C8-0740-ABD6-DA8A559EBA81}" srcOrd="0" destOrd="0" presId="urn:microsoft.com/office/officeart/2008/layout/LinedList"/>
    <dgm:cxn modelId="{449B8489-2834-3741-B7AF-200246D7ADBD}" srcId="{C76E7F49-AC24-44F8-BFA3-91C64570B874}" destId="{01D76A2E-AC6A-334C-8FA6-7839311F30C3}" srcOrd="4" destOrd="0" parTransId="{A624E49C-97D3-B940-9919-9FEB8864E7BD}" sibTransId="{8A4A5B4F-BC1A-1B45-9EDB-C824E0D985F3}"/>
    <dgm:cxn modelId="{F329D5A0-75C8-E24E-B71C-615F5A6124A9}" type="presOf" srcId="{DC9A461A-3C94-47EE-84BB-EB57AB164A2C}" destId="{BCBFD0AE-3FF1-6344-860F-C31E24E408C0}" srcOrd="0" destOrd="0" presId="urn:microsoft.com/office/officeart/2008/layout/LinedList"/>
    <dgm:cxn modelId="{8E3C5DA6-FD29-2C48-A899-D749A6B452D5}" type="presOf" srcId="{C76E7F49-AC24-44F8-BFA3-91C64570B874}" destId="{66BAAE76-4917-C449-810E-8052D3A349C8}" srcOrd="0" destOrd="0" presId="urn:microsoft.com/office/officeart/2008/layout/LinedList"/>
    <dgm:cxn modelId="{D04846AA-C10C-43DF-92AF-C089C0F7CB08}" srcId="{C76E7F49-AC24-44F8-BFA3-91C64570B874}" destId="{8101CCFA-BDD8-4061-A01E-DF5061E688DB}" srcOrd="0" destOrd="0" parTransId="{865B11B5-D0BD-41DE-A7E1-69FB2A254595}" sibTransId="{E14531D4-08CC-4A55-BB0A-A6B40E77AF1D}"/>
    <dgm:cxn modelId="{F0FF07C6-5B66-4D49-A41C-95CCB1AC19D2}" srcId="{C76E7F49-AC24-44F8-BFA3-91C64570B874}" destId="{EFA3543D-543A-4A50-ADE5-B83FD313EDFC}" srcOrd="2" destOrd="0" parTransId="{1D0417CE-8147-4745-870C-CBC64A187996}" sibTransId="{AB878227-65CE-4979-AC77-5E6B12BBBD56}"/>
    <dgm:cxn modelId="{7373F93D-B0C3-0544-9F34-843D90CA09A6}" type="presParOf" srcId="{66BAAE76-4917-C449-810E-8052D3A349C8}" destId="{29191587-7367-A945-992E-72B3B474108F}" srcOrd="0" destOrd="0" presId="urn:microsoft.com/office/officeart/2008/layout/LinedList"/>
    <dgm:cxn modelId="{DC549CB0-7B80-ED4A-92E0-E04ADFFAF3A7}" type="presParOf" srcId="{66BAAE76-4917-C449-810E-8052D3A349C8}" destId="{3B590310-019C-9F49-B2BF-495D3DC2F718}" srcOrd="1" destOrd="0" presId="urn:microsoft.com/office/officeart/2008/layout/LinedList"/>
    <dgm:cxn modelId="{F016057B-3D43-4A4D-A7BD-736DA426BB70}" type="presParOf" srcId="{3B590310-019C-9F49-B2BF-495D3DC2F718}" destId="{915E0F81-294B-4E42-80C0-3DB3C30B0018}" srcOrd="0" destOrd="0" presId="urn:microsoft.com/office/officeart/2008/layout/LinedList"/>
    <dgm:cxn modelId="{9682B7C6-6C8F-6348-8B26-CE8EA23ED9EC}" type="presParOf" srcId="{3B590310-019C-9F49-B2BF-495D3DC2F718}" destId="{DB0E8DCA-4F92-5E4C-9787-9B175000A13C}" srcOrd="1" destOrd="0" presId="urn:microsoft.com/office/officeart/2008/layout/LinedList"/>
    <dgm:cxn modelId="{803D3E08-095B-0F47-96B7-0DE669BE4D48}" type="presParOf" srcId="{66BAAE76-4917-C449-810E-8052D3A349C8}" destId="{66B29914-3E93-6642-A98C-84014C32E80A}" srcOrd="2" destOrd="0" presId="urn:microsoft.com/office/officeart/2008/layout/LinedList"/>
    <dgm:cxn modelId="{F227C392-54EA-3744-8673-D9506E3E7C8A}" type="presParOf" srcId="{66BAAE76-4917-C449-810E-8052D3A349C8}" destId="{3DEC242A-B755-EB49-A759-BC647687DAA7}" srcOrd="3" destOrd="0" presId="urn:microsoft.com/office/officeart/2008/layout/LinedList"/>
    <dgm:cxn modelId="{83DD4A69-E52C-A741-8A77-0CF8A84C2A3D}" type="presParOf" srcId="{3DEC242A-B755-EB49-A759-BC647687DAA7}" destId="{BCBFD0AE-3FF1-6344-860F-C31E24E408C0}" srcOrd="0" destOrd="0" presId="urn:microsoft.com/office/officeart/2008/layout/LinedList"/>
    <dgm:cxn modelId="{987A9440-BACD-8948-A7DD-5F67AE1AA4D0}" type="presParOf" srcId="{3DEC242A-B755-EB49-A759-BC647687DAA7}" destId="{620276C5-8B8F-FE4F-A474-F3C26C769946}" srcOrd="1" destOrd="0" presId="urn:microsoft.com/office/officeart/2008/layout/LinedList"/>
    <dgm:cxn modelId="{80765B52-5F4E-8C4A-8152-5827987AC54A}" type="presParOf" srcId="{66BAAE76-4917-C449-810E-8052D3A349C8}" destId="{294D827D-8322-1D41-B61C-C80CEC3BBE27}" srcOrd="4" destOrd="0" presId="urn:microsoft.com/office/officeart/2008/layout/LinedList"/>
    <dgm:cxn modelId="{0C8781E1-FA0E-ED4B-9B48-96D667C01450}" type="presParOf" srcId="{66BAAE76-4917-C449-810E-8052D3A349C8}" destId="{F7F5D5FF-7F41-1E43-A4D3-2D43F513BEAA}" srcOrd="5" destOrd="0" presId="urn:microsoft.com/office/officeart/2008/layout/LinedList"/>
    <dgm:cxn modelId="{F4FDACFF-EA82-3D47-B5CE-CD8D60449F35}" type="presParOf" srcId="{F7F5D5FF-7F41-1E43-A4D3-2D43F513BEAA}" destId="{8E145DBC-5B93-024F-A3BA-2E85C6BE0E4F}" srcOrd="0" destOrd="0" presId="urn:microsoft.com/office/officeart/2008/layout/LinedList"/>
    <dgm:cxn modelId="{0FB36F3E-09A9-6A43-944B-1BE998BC3DCA}" type="presParOf" srcId="{F7F5D5FF-7F41-1E43-A4D3-2D43F513BEAA}" destId="{30DBE839-7132-6643-9D16-53B266168B0B}" srcOrd="1" destOrd="0" presId="urn:microsoft.com/office/officeart/2008/layout/LinedList"/>
    <dgm:cxn modelId="{A6002D6B-9C13-4F46-81C3-DE85A58AA978}" type="presParOf" srcId="{66BAAE76-4917-C449-810E-8052D3A349C8}" destId="{03BCE421-4ECE-214F-AD5F-5E5C132AD744}" srcOrd="6" destOrd="0" presId="urn:microsoft.com/office/officeart/2008/layout/LinedList"/>
    <dgm:cxn modelId="{F8BFCF03-58BC-5D46-B5DF-7B71663F8633}" type="presParOf" srcId="{66BAAE76-4917-C449-810E-8052D3A349C8}" destId="{FCB4985D-331E-3342-8058-C696E2623966}" srcOrd="7" destOrd="0" presId="urn:microsoft.com/office/officeart/2008/layout/LinedList"/>
    <dgm:cxn modelId="{0C30052D-A686-864A-BDD3-F3E7E213BC57}" type="presParOf" srcId="{FCB4985D-331E-3342-8058-C696E2623966}" destId="{3B5A797D-A5C8-0740-ABD6-DA8A559EBA81}" srcOrd="0" destOrd="0" presId="urn:microsoft.com/office/officeart/2008/layout/LinedList"/>
    <dgm:cxn modelId="{996D02D5-B0AB-5543-8788-60A0D5423129}" type="presParOf" srcId="{FCB4985D-331E-3342-8058-C696E2623966}" destId="{B240E395-C589-234D-89C8-995585EB96D4}" srcOrd="1" destOrd="0" presId="urn:microsoft.com/office/officeart/2008/layout/LinedList"/>
    <dgm:cxn modelId="{FF3181F0-1A0B-8547-A249-3F6C2F277EA5}" type="presParOf" srcId="{66BAAE76-4917-C449-810E-8052D3A349C8}" destId="{0192DD96-0327-D34C-9C64-D382BC17F579}" srcOrd="8" destOrd="0" presId="urn:microsoft.com/office/officeart/2008/layout/LinedList"/>
    <dgm:cxn modelId="{B0D4030E-C4F1-1144-91AE-E46A50373E40}" type="presParOf" srcId="{66BAAE76-4917-C449-810E-8052D3A349C8}" destId="{B010FC39-00F5-294E-B0F9-D349194FB78F}" srcOrd="9" destOrd="0" presId="urn:microsoft.com/office/officeart/2008/layout/LinedList"/>
    <dgm:cxn modelId="{45807323-E328-B041-948C-87966D73EA07}" type="presParOf" srcId="{B010FC39-00F5-294E-B0F9-D349194FB78F}" destId="{33368C04-DD5A-6F4F-AD20-9AFF51254AE1}" srcOrd="0" destOrd="0" presId="urn:microsoft.com/office/officeart/2008/layout/LinedList"/>
    <dgm:cxn modelId="{48D528B5-1BDD-8E47-985F-069ADC962F3D}" type="presParOf" srcId="{B010FC39-00F5-294E-B0F9-D349194FB78F}" destId="{F0E25ADF-D505-4940-9AB2-193835D550AD}" srcOrd="1" destOrd="0" presId="urn:microsoft.com/office/officeart/2008/layout/LinedList"/>
    <dgm:cxn modelId="{8720AD17-D179-394E-9D1D-DFE7158CA06E}" type="presParOf" srcId="{66BAAE76-4917-C449-810E-8052D3A349C8}" destId="{98FDFDA5-5946-8F45-8C08-EC792EB5AFCF}" srcOrd="10" destOrd="0" presId="urn:microsoft.com/office/officeart/2008/layout/LinedList"/>
    <dgm:cxn modelId="{CF534C91-74F8-A644-8F50-23D81C371BC8}" type="presParOf" srcId="{66BAAE76-4917-C449-810E-8052D3A349C8}" destId="{809B480F-079E-9E46-B769-089C016F46C8}" srcOrd="11" destOrd="0" presId="urn:microsoft.com/office/officeart/2008/layout/LinedList"/>
    <dgm:cxn modelId="{42EE25E4-2919-8242-91F1-360A4B53675F}" type="presParOf" srcId="{809B480F-079E-9E46-B769-089C016F46C8}" destId="{63BA2C73-5BA1-0A45-9ED3-7A2F5D722C63}" srcOrd="0" destOrd="0" presId="urn:microsoft.com/office/officeart/2008/layout/LinedList"/>
    <dgm:cxn modelId="{5C840C15-A7CF-504B-B463-DD7830E62BF8}" type="presParOf" srcId="{809B480F-079E-9E46-B769-089C016F46C8}" destId="{F4675EC7-940E-DA43-A6BA-6CC570218B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4F1D6-9DC7-4EFF-967D-622BF15AC50F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DD3CC7-1719-43E4-B08E-FD4B856F5352}">
      <dgm:prSet/>
      <dgm:spPr/>
      <dgm:t>
        <a:bodyPr/>
        <a:lstStyle/>
        <a:p>
          <a:r>
            <a:rPr lang="pl-PL" baseline="0" dirty="0"/>
            <a:t>7:00 Rozruch poranny </a:t>
          </a:r>
          <a:endParaRPr lang="en-US" dirty="0"/>
        </a:p>
      </dgm:t>
    </dgm:pt>
    <dgm:pt modelId="{725D81D9-2954-46AE-B5A1-C26397576F88}" type="parTrans" cxnId="{5E02521B-3C55-46FB-827B-783DFD5CA39E}">
      <dgm:prSet/>
      <dgm:spPr/>
      <dgm:t>
        <a:bodyPr/>
        <a:lstStyle/>
        <a:p>
          <a:endParaRPr lang="en-US"/>
        </a:p>
      </dgm:t>
    </dgm:pt>
    <dgm:pt modelId="{0B8B6E30-0D13-417F-9235-A9964A4FFBC2}" type="sibTrans" cxnId="{5E02521B-3C55-46FB-827B-783DFD5CA39E}">
      <dgm:prSet/>
      <dgm:spPr/>
      <dgm:t>
        <a:bodyPr/>
        <a:lstStyle/>
        <a:p>
          <a:endParaRPr lang="en-US"/>
        </a:p>
      </dgm:t>
    </dgm:pt>
    <dgm:pt modelId="{588E12F6-5DBE-4F46-B523-DEE4F5C9828C}">
      <dgm:prSet/>
      <dgm:spPr/>
      <dgm:t>
        <a:bodyPr/>
        <a:lstStyle/>
        <a:p>
          <a:r>
            <a:rPr lang="pl-PL" baseline="0" dirty="0"/>
            <a:t>7:30 Śniadanie </a:t>
          </a:r>
          <a:endParaRPr lang="en-US" dirty="0"/>
        </a:p>
      </dgm:t>
    </dgm:pt>
    <dgm:pt modelId="{013D4453-65AC-4E3C-B0F8-516EC863665E}" type="parTrans" cxnId="{FF69E815-FF52-41CF-95E0-FE018F364E34}">
      <dgm:prSet/>
      <dgm:spPr/>
      <dgm:t>
        <a:bodyPr/>
        <a:lstStyle/>
        <a:p>
          <a:endParaRPr lang="en-US"/>
        </a:p>
      </dgm:t>
    </dgm:pt>
    <dgm:pt modelId="{68E2DD64-B3DD-4B41-83B5-1EB454E44254}" type="sibTrans" cxnId="{FF69E815-FF52-41CF-95E0-FE018F364E34}">
      <dgm:prSet/>
      <dgm:spPr/>
      <dgm:t>
        <a:bodyPr/>
        <a:lstStyle/>
        <a:p>
          <a:endParaRPr lang="en-US"/>
        </a:p>
      </dgm:t>
    </dgm:pt>
    <dgm:pt modelId="{8606BC81-DC9B-4E2B-861E-A545D5A86CF5}">
      <dgm:prSet/>
      <dgm:spPr/>
      <dgm:t>
        <a:bodyPr/>
        <a:lstStyle/>
        <a:p>
          <a:r>
            <a:rPr lang="pl-PL" baseline="0" dirty="0"/>
            <a:t>11:30-13:30 Trening - hokej </a:t>
          </a:r>
          <a:endParaRPr lang="en-US" dirty="0"/>
        </a:p>
      </dgm:t>
    </dgm:pt>
    <dgm:pt modelId="{ECDD4C6A-9DA4-4243-9A45-1A21F604DDED}" type="parTrans" cxnId="{2BE38DC5-5B42-4A81-89F9-948B889CF7BD}">
      <dgm:prSet/>
      <dgm:spPr/>
      <dgm:t>
        <a:bodyPr/>
        <a:lstStyle/>
        <a:p>
          <a:endParaRPr lang="en-US"/>
        </a:p>
      </dgm:t>
    </dgm:pt>
    <dgm:pt modelId="{324E8C47-EBB2-4D39-9D4A-DAED71365FE5}" type="sibTrans" cxnId="{2BE38DC5-5B42-4A81-89F9-948B889CF7BD}">
      <dgm:prSet/>
      <dgm:spPr/>
      <dgm:t>
        <a:bodyPr/>
        <a:lstStyle/>
        <a:p>
          <a:endParaRPr lang="en-US"/>
        </a:p>
      </dgm:t>
    </dgm:pt>
    <dgm:pt modelId="{41D6CD2B-E1BF-4774-9A0F-4AED1A83E214}">
      <dgm:prSet/>
      <dgm:spPr/>
      <dgm:t>
        <a:bodyPr/>
        <a:lstStyle/>
        <a:p>
          <a:r>
            <a:rPr lang="pl-PL" baseline="0" dirty="0"/>
            <a:t>14:00 Obiad </a:t>
          </a:r>
          <a:endParaRPr lang="en-US" dirty="0"/>
        </a:p>
      </dgm:t>
    </dgm:pt>
    <dgm:pt modelId="{2A1E4549-A290-4B3E-BA5A-CF3DAB031124}" type="parTrans" cxnId="{59477E2C-4EF8-48BD-8961-60149FBB57A0}">
      <dgm:prSet/>
      <dgm:spPr/>
      <dgm:t>
        <a:bodyPr/>
        <a:lstStyle/>
        <a:p>
          <a:endParaRPr lang="en-US"/>
        </a:p>
      </dgm:t>
    </dgm:pt>
    <dgm:pt modelId="{C7E2AC27-3424-46EC-9555-7CC120007A5F}" type="sibTrans" cxnId="{59477E2C-4EF8-48BD-8961-60149FBB57A0}">
      <dgm:prSet/>
      <dgm:spPr/>
      <dgm:t>
        <a:bodyPr/>
        <a:lstStyle/>
        <a:p>
          <a:endParaRPr lang="en-US"/>
        </a:p>
      </dgm:t>
    </dgm:pt>
    <dgm:pt modelId="{E760994D-32D3-4050-BA8B-F8E49242B506}">
      <dgm:prSet/>
      <dgm:spPr/>
      <dgm:t>
        <a:bodyPr/>
        <a:lstStyle/>
        <a:p>
          <a:r>
            <a:rPr lang="pl-PL" baseline="0" dirty="0"/>
            <a:t>17:00-19:00 Mecz K18 – K21</a:t>
          </a:r>
          <a:endParaRPr lang="en-US" dirty="0"/>
        </a:p>
      </dgm:t>
    </dgm:pt>
    <dgm:pt modelId="{3B478C4F-E1B1-4615-B244-5909196C6B8D}" type="parTrans" cxnId="{39807064-0547-42FF-A85E-1C75C10E8097}">
      <dgm:prSet/>
      <dgm:spPr/>
      <dgm:t>
        <a:bodyPr/>
        <a:lstStyle/>
        <a:p>
          <a:endParaRPr lang="en-US"/>
        </a:p>
      </dgm:t>
    </dgm:pt>
    <dgm:pt modelId="{ACD0DDC4-B8D5-4A04-847E-18E437BF6C9D}" type="sibTrans" cxnId="{39807064-0547-42FF-A85E-1C75C10E8097}">
      <dgm:prSet/>
      <dgm:spPr/>
      <dgm:t>
        <a:bodyPr/>
        <a:lstStyle/>
        <a:p>
          <a:endParaRPr lang="en-US"/>
        </a:p>
      </dgm:t>
    </dgm:pt>
    <dgm:pt modelId="{39A662FE-EABF-444D-89D0-A71951FDE045}">
      <dgm:prSet/>
      <dgm:spPr/>
      <dgm:t>
        <a:bodyPr/>
        <a:lstStyle/>
        <a:p>
          <a:r>
            <a:rPr lang="pl-PL" baseline="0" dirty="0"/>
            <a:t>19:15 Kolacja</a:t>
          </a:r>
        </a:p>
      </dgm:t>
    </dgm:pt>
    <dgm:pt modelId="{F62FBAF9-F5BF-4295-ABCF-BBA7C77FFDFA}" type="parTrans" cxnId="{F94EDC4E-349D-4A96-BD0B-8ED0650DB274}">
      <dgm:prSet/>
      <dgm:spPr/>
      <dgm:t>
        <a:bodyPr/>
        <a:lstStyle/>
        <a:p>
          <a:endParaRPr lang="en-US"/>
        </a:p>
      </dgm:t>
    </dgm:pt>
    <dgm:pt modelId="{A2A2AB75-B2D2-4E98-AC52-CB28A1649699}" type="sibTrans" cxnId="{F94EDC4E-349D-4A96-BD0B-8ED0650DB274}">
      <dgm:prSet/>
      <dgm:spPr/>
      <dgm:t>
        <a:bodyPr/>
        <a:lstStyle/>
        <a:p>
          <a:endParaRPr lang="en-US"/>
        </a:p>
      </dgm:t>
    </dgm:pt>
    <dgm:pt modelId="{2795808B-ACD3-FD4C-B9FF-274498D5AD1E}">
      <dgm:prSet/>
      <dgm:spPr/>
      <dgm:t>
        <a:bodyPr/>
        <a:lstStyle/>
        <a:p>
          <a:r>
            <a:rPr lang="pl-PL" baseline="0" dirty="0"/>
            <a:t>22:00  Rolowanie i rozciąganie</a:t>
          </a:r>
          <a:endParaRPr lang="en-US" dirty="0"/>
        </a:p>
      </dgm:t>
    </dgm:pt>
    <dgm:pt modelId="{05B2C3CB-4E04-614E-B8C4-6F5C1C763EEB}" type="parTrans" cxnId="{36028F9D-B29B-C34A-9C40-317E359740BE}">
      <dgm:prSet/>
      <dgm:spPr/>
      <dgm:t>
        <a:bodyPr/>
        <a:lstStyle/>
        <a:p>
          <a:endParaRPr lang="pl-PL"/>
        </a:p>
      </dgm:t>
    </dgm:pt>
    <dgm:pt modelId="{3BD697B4-C7E7-1F4A-B754-AE33AB5827D2}" type="sibTrans" cxnId="{36028F9D-B29B-C34A-9C40-317E359740BE}">
      <dgm:prSet/>
      <dgm:spPr/>
      <dgm:t>
        <a:bodyPr/>
        <a:lstStyle/>
        <a:p>
          <a:endParaRPr lang="pl-PL"/>
        </a:p>
      </dgm:t>
    </dgm:pt>
    <dgm:pt modelId="{8FA7E481-57EA-9E48-9764-B5E17C064C00}">
      <dgm:prSet/>
      <dgm:spPr/>
      <dgm:t>
        <a:bodyPr/>
        <a:lstStyle/>
        <a:p>
          <a:r>
            <a:rPr lang="pl-PL" baseline="0" dirty="0"/>
            <a:t>20:30 Psycholog sportowy</a:t>
          </a:r>
        </a:p>
      </dgm:t>
    </dgm:pt>
    <dgm:pt modelId="{05970C27-4691-C742-8274-34F7511BC7BD}" type="parTrans" cxnId="{0A268919-8009-D446-9EC1-7EB4076A84BD}">
      <dgm:prSet/>
      <dgm:spPr/>
    </dgm:pt>
    <dgm:pt modelId="{F0B31565-51D3-B242-9A30-C370EA358650}" type="sibTrans" cxnId="{0A268919-8009-D446-9EC1-7EB4076A84BD}">
      <dgm:prSet/>
      <dgm:spPr/>
    </dgm:pt>
    <dgm:pt modelId="{BB17070B-A5C2-C447-9446-A14C06167870}" type="pres">
      <dgm:prSet presAssocID="{EF44F1D6-9DC7-4EFF-967D-622BF15AC50F}" presName="vert0" presStyleCnt="0">
        <dgm:presLayoutVars>
          <dgm:dir/>
          <dgm:animOne val="branch"/>
          <dgm:animLvl val="lvl"/>
        </dgm:presLayoutVars>
      </dgm:prSet>
      <dgm:spPr/>
    </dgm:pt>
    <dgm:pt modelId="{E8E79276-2ECD-F74D-8BD4-BE1796F577CA}" type="pres">
      <dgm:prSet presAssocID="{18DD3CC7-1719-43E4-B08E-FD4B856F5352}" presName="thickLine" presStyleLbl="alignNode1" presStyleIdx="0" presStyleCnt="8"/>
      <dgm:spPr/>
    </dgm:pt>
    <dgm:pt modelId="{0CD5276A-C843-984B-A556-5B2249102250}" type="pres">
      <dgm:prSet presAssocID="{18DD3CC7-1719-43E4-B08E-FD4B856F5352}" presName="horz1" presStyleCnt="0"/>
      <dgm:spPr/>
    </dgm:pt>
    <dgm:pt modelId="{235E720D-1169-5C4E-B970-69A5EAC405DB}" type="pres">
      <dgm:prSet presAssocID="{18DD3CC7-1719-43E4-B08E-FD4B856F5352}" presName="tx1" presStyleLbl="revTx" presStyleIdx="0" presStyleCnt="8"/>
      <dgm:spPr/>
    </dgm:pt>
    <dgm:pt modelId="{BE3571AF-9B38-D44E-BA04-C61FE2A732FF}" type="pres">
      <dgm:prSet presAssocID="{18DD3CC7-1719-43E4-B08E-FD4B856F5352}" presName="vert1" presStyleCnt="0"/>
      <dgm:spPr/>
    </dgm:pt>
    <dgm:pt modelId="{9E0B6E6A-18C7-6844-AD40-8313B840385D}" type="pres">
      <dgm:prSet presAssocID="{588E12F6-5DBE-4F46-B523-DEE4F5C9828C}" presName="thickLine" presStyleLbl="alignNode1" presStyleIdx="1" presStyleCnt="8"/>
      <dgm:spPr/>
    </dgm:pt>
    <dgm:pt modelId="{9045EFC5-CCEF-3241-B907-77C727DA6384}" type="pres">
      <dgm:prSet presAssocID="{588E12F6-5DBE-4F46-B523-DEE4F5C9828C}" presName="horz1" presStyleCnt="0"/>
      <dgm:spPr/>
    </dgm:pt>
    <dgm:pt modelId="{8F5D7299-DCB0-384C-B8F5-8D1E20990A5E}" type="pres">
      <dgm:prSet presAssocID="{588E12F6-5DBE-4F46-B523-DEE4F5C9828C}" presName="tx1" presStyleLbl="revTx" presStyleIdx="1" presStyleCnt="8"/>
      <dgm:spPr/>
    </dgm:pt>
    <dgm:pt modelId="{FB0C52D6-9C60-7149-A966-7B7A6C32BC7E}" type="pres">
      <dgm:prSet presAssocID="{588E12F6-5DBE-4F46-B523-DEE4F5C9828C}" presName="vert1" presStyleCnt="0"/>
      <dgm:spPr/>
    </dgm:pt>
    <dgm:pt modelId="{ACB19B82-0FA8-004B-8037-89D04455D3D6}" type="pres">
      <dgm:prSet presAssocID="{8606BC81-DC9B-4E2B-861E-A545D5A86CF5}" presName="thickLine" presStyleLbl="alignNode1" presStyleIdx="2" presStyleCnt="8"/>
      <dgm:spPr/>
    </dgm:pt>
    <dgm:pt modelId="{BF88F714-7A3E-404A-815E-D4EAA030AA35}" type="pres">
      <dgm:prSet presAssocID="{8606BC81-DC9B-4E2B-861E-A545D5A86CF5}" presName="horz1" presStyleCnt="0"/>
      <dgm:spPr/>
    </dgm:pt>
    <dgm:pt modelId="{60940E7D-60EE-2A4B-867F-86086F7177FB}" type="pres">
      <dgm:prSet presAssocID="{8606BC81-DC9B-4E2B-861E-A545D5A86CF5}" presName="tx1" presStyleLbl="revTx" presStyleIdx="2" presStyleCnt="8"/>
      <dgm:spPr/>
    </dgm:pt>
    <dgm:pt modelId="{431D9C41-3D85-7544-8FA2-76677E629FAE}" type="pres">
      <dgm:prSet presAssocID="{8606BC81-DC9B-4E2B-861E-A545D5A86CF5}" presName="vert1" presStyleCnt="0"/>
      <dgm:spPr/>
    </dgm:pt>
    <dgm:pt modelId="{F8C68A5E-1EE4-4744-A75A-685EC28A53F8}" type="pres">
      <dgm:prSet presAssocID="{41D6CD2B-E1BF-4774-9A0F-4AED1A83E214}" presName="thickLine" presStyleLbl="alignNode1" presStyleIdx="3" presStyleCnt="8"/>
      <dgm:spPr/>
    </dgm:pt>
    <dgm:pt modelId="{000D250E-4FC6-EA47-9475-6B76DF426546}" type="pres">
      <dgm:prSet presAssocID="{41D6CD2B-E1BF-4774-9A0F-4AED1A83E214}" presName="horz1" presStyleCnt="0"/>
      <dgm:spPr/>
    </dgm:pt>
    <dgm:pt modelId="{2482533F-A25E-4440-BB9A-663FEE665384}" type="pres">
      <dgm:prSet presAssocID="{41D6CD2B-E1BF-4774-9A0F-4AED1A83E214}" presName="tx1" presStyleLbl="revTx" presStyleIdx="3" presStyleCnt="8"/>
      <dgm:spPr/>
    </dgm:pt>
    <dgm:pt modelId="{EAE067D4-B2AF-9649-887B-CFFEB1C0C915}" type="pres">
      <dgm:prSet presAssocID="{41D6CD2B-E1BF-4774-9A0F-4AED1A83E214}" presName="vert1" presStyleCnt="0"/>
      <dgm:spPr/>
    </dgm:pt>
    <dgm:pt modelId="{05E445A8-E37D-6640-ACB5-0FBD1F952C6D}" type="pres">
      <dgm:prSet presAssocID="{E760994D-32D3-4050-BA8B-F8E49242B506}" presName="thickLine" presStyleLbl="alignNode1" presStyleIdx="4" presStyleCnt="8"/>
      <dgm:spPr/>
    </dgm:pt>
    <dgm:pt modelId="{26B2D26D-5184-D040-9A32-09607294EFF3}" type="pres">
      <dgm:prSet presAssocID="{E760994D-32D3-4050-BA8B-F8E49242B506}" presName="horz1" presStyleCnt="0"/>
      <dgm:spPr/>
    </dgm:pt>
    <dgm:pt modelId="{C5EF1890-A498-BD45-B3CB-06955B17A036}" type="pres">
      <dgm:prSet presAssocID="{E760994D-32D3-4050-BA8B-F8E49242B506}" presName="tx1" presStyleLbl="revTx" presStyleIdx="4" presStyleCnt="8"/>
      <dgm:spPr/>
    </dgm:pt>
    <dgm:pt modelId="{4C102A57-9B6A-CA4A-AD34-501F763A2F92}" type="pres">
      <dgm:prSet presAssocID="{E760994D-32D3-4050-BA8B-F8E49242B506}" presName="vert1" presStyleCnt="0"/>
      <dgm:spPr/>
    </dgm:pt>
    <dgm:pt modelId="{B5F33D3C-3FDF-1D40-B4C5-EF9399890BF7}" type="pres">
      <dgm:prSet presAssocID="{39A662FE-EABF-444D-89D0-A71951FDE045}" presName="thickLine" presStyleLbl="alignNode1" presStyleIdx="5" presStyleCnt="8"/>
      <dgm:spPr/>
    </dgm:pt>
    <dgm:pt modelId="{21A40A80-7552-BA49-AA15-10D42B5F87A1}" type="pres">
      <dgm:prSet presAssocID="{39A662FE-EABF-444D-89D0-A71951FDE045}" presName="horz1" presStyleCnt="0"/>
      <dgm:spPr/>
    </dgm:pt>
    <dgm:pt modelId="{2F79350E-7918-DA41-9BB8-77F5439B6BA9}" type="pres">
      <dgm:prSet presAssocID="{39A662FE-EABF-444D-89D0-A71951FDE045}" presName="tx1" presStyleLbl="revTx" presStyleIdx="5" presStyleCnt="8"/>
      <dgm:spPr/>
    </dgm:pt>
    <dgm:pt modelId="{F2EA080B-DAEA-D145-BB05-44747F0ACA0E}" type="pres">
      <dgm:prSet presAssocID="{39A662FE-EABF-444D-89D0-A71951FDE045}" presName="vert1" presStyleCnt="0"/>
      <dgm:spPr/>
    </dgm:pt>
    <dgm:pt modelId="{E93A714A-A995-B949-895E-3812C9332B24}" type="pres">
      <dgm:prSet presAssocID="{8FA7E481-57EA-9E48-9764-B5E17C064C00}" presName="thickLine" presStyleLbl="alignNode1" presStyleIdx="6" presStyleCnt="8"/>
      <dgm:spPr/>
    </dgm:pt>
    <dgm:pt modelId="{F91AEB6C-CF0C-4F46-B49A-192056B63827}" type="pres">
      <dgm:prSet presAssocID="{8FA7E481-57EA-9E48-9764-B5E17C064C00}" presName="horz1" presStyleCnt="0"/>
      <dgm:spPr/>
    </dgm:pt>
    <dgm:pt modelId="{CC9B0248-BF9A-3344-BE39-7DB36ED8E69B}" type="pres">
      <dgm:prSet presAssocID="{8FA7E481-57EA-9E48-9764-B5E17C064C00}" presName="tx1" presStyleLbl="revTx" presStyleIdx="6" presStyleCnt="8"/>
      <dgm:spPr/>
    </dgm:pt>
    <dgm:pt modelId="{41A0D189-A525-6B4F-BD40-9267C12D2D97}" type="pres">
      <dgm:prSet presAssocID="{8FA7E481-57EA-9E48-9764-B5E17C064C00}" presName="vert1" presStyleCnt="0"/>
      <dgm:spPr/>
    </dgm:pt>
    <dgm:pt modelId="{6298EDAE-15A6-0349-8DB1-520F87AA8FF6}" type="pres">
      <dgm:prSet presAssocID="{2795808B-ACD3-FD4C-B9FF-274498D5AD1E}" presName="thickLine" presStyleLbl="alignNode1" presStyleIdx="7" presStyleCnt="8"/>
      <dgm:spPr/>
    </dgm:pt>
    <dgm:pt modelId="{E7E20BEF-3DBB-684D-8569-C48C27B07D38}" type="pres">
      <dgm:prSet presAssocID="{2795808B-ACD3-FD4C-B9FF-274498D5AD1E}" presName="horz1" presStyleCnt="0"/>
      <dgm:spPr/>
    </dgm:pt>
    <dgm:pt modelId="{D4AE49F8-827B-DA40-A8F6-0D7D84849C22}" type="pres">
      <dgm:prSet presAssocID="{2795808B-ACD3-FD4C-B9FF-274498D5AD1E}" presName="tx1" presStyleLbl="revTx" presStyleIdx="7" presStyleCnt="8"/>
      <dgm:spPr/>
    </dgm:pt>
    <dgm:pt modelId="{F2202B9B-6A28-0C4E-87DC-7C7E839FE0CB}" type="pres">
      <dgm:prSet presAssocID="{2795808B-ACD3-FD4C-B9FF-274498D5AD1E}" presName="vert1" presStyleCnt="0"/>
      <dgm:spPr/>
    </dgm:pt>
  </dgm:ptLst>
  <dgm:cxnLst>
    <dgm:cxn modelId="{D9CDF503-90F0-DA45-A480-A62027B21E00}" type="presOf" srcId="{EF44F1D6-9DC7-4EFF-967D-622BF15AC50F}" destId="{BB17070B-A5C2-C447-9446-A14C06167870}" srcOrd="0" destOrd="0" presId="urn:microsoft.com/office/officeart/2008/layout/LinedList"/>
    <dgm:cxn modelId="{71AEE10C-1001-8947-9826-4920EE75F407}" type="presOf" srcId="{41D6CD2B-E1BF-4774-9A0F-4AED1A83E214}" destId="{2482533F-A25E-4440-BB9A-663FEE665384}" srcOrd="0" destOrd="0" presId="urn:microsoft.com/office/officeart/2008/layout/LinedList"/>
    <dgm:cxn modelId="{FF69E815-FF52-41CF-95E0-FE018F364E34}" srcId="{EF44F1D6-9DC7-4EFF-967D-622BF15AC50F}" destId="{588E12F6-5DBE-4F46-B523-DEE4F5C9828C}" srcOrd="1" destOrd="0" parTransId="{013D4453-65AC-4E3C-B0F8-516EC863665E}" sibTransId="{68E2DD64-B3DD-4B41-83B5-1EB454E44254}"/>
    <dgm:cxn modelId="{0A268919-8009-D446-9EC1-7EB4076A84BD}" srcId="{EF44F1D6-9DC7-4EFF-967D-622BF15AC50F}" destId="{8FA7E481-57EA-9E48-9764-B5E17C064C00}" srcOrd="6" destOrd="0" parTransId="{05970C27-4691-C742-8274-34F7511BC7BD}" sibTransId="{F0B31565-51D3-B242-9A30-C370EA358650}"/>
    <dgm:cxn modelId="{5E02521B-3C55-46FB-827B-783DFD5CA39E}" srcId="{EF44F1D6-9DC7-4EFF-967D-622BF15AC50F}" destId="{18DD3CC7-1719-43E4-B08E-FD4B856F5352}" srcOrd="0" destOrd="0" parTransId="{725D81D9-2954-46AE-B5A1-C26397576F88}" sibTransId="{0B8B6E30-0D13-417F-9235-A9964A4FFBC2}"/>
    <dgm:cxn modelId="{59477E2C-4EF8-48BD-8961-60149FBB57A0}" srcId="{EF44F1D6-9DC7-4EFF-967D-622BF15AC50F}" destId="{41D6CD2B-E1BF-4774-9A0F-4AED1A83E214}" srcOrd="3" destOrd="0" parTransId="{2A1E4549-A290-4B3E-BA5A-CF3DAB031124}" sibTransId="{C7E2AC27-3424-46EC-9555-7CC120007A5F}"/>
    <dgm:cxn modelId="{68717A33-6988-8F4B-9091-F6989EC4C043}" type="presOf" srcId="{18DD3CC7-1719-43E4-B08E-FD4B856F5352}" destId="{235E720D-1169-5C4E-B970-69A5EAC405DB}" srcOrd="0" destOrd="0" presId="urn:microsoft.com/office/officeart/2008/layout/LinedList"/>
    <dgm:cxn modelId="{243A3A44-02FE-7D4B-97A2-B15FED380D17}" type="presOf" srcId="{2795808B-ACD3-FD4C-B9FF-274498D5AD1E}" destId="{D4AE49F8-827B-DA40-A8F6-0D7D84849C22}" srcOrd="0" destOrd="0" presId="urn:microsoft.com/office/officeart/2008/layout/LinedList"/>
    <dgm:cxn modelId="{64FC4F49-3F51-6E45-BC37-9F397CBF4676}" type="presOf" srcId="{8606BC81-DC9B-4E2B-861E-A545D5A86CF5}" destId="{60940E7D-60EE-2A4B-867F-86086F7177FB}" srcOrd="0" destOrd="0" presId="urn:microsoft.com/office/officeart/2008/layout/LinedList"/>
    <dgm:cxn modelId="{7672AE4A-966F-244E-8D6D-3A4D8C2C3275}" type="presOf" srcId="{8FA7E481-57EA-9E48-9764-B5E17C064C00}" destId="{CC9B0248-BF9A-3344-BE39-7DB36ED8E69B}" srcOrd="0" destOrd="0" presId="urn:microsoft.com/office/officeart/2008/layout/LinedList"/>
    <dgm:cxn modelId="{F94EDC4E-349D-4A96-BD0B-8ED0650DB274}" srcId="{EF44F1D6-9DC7-4EFF-967D-622BF15AC50F}" destId="{39A662FE-EABF-444D-89D0-A71951FDE045}" srcOrd="5" destOrd="0" parTransId="{F62FBAF9-F5BF-4295-ABCF-BBA7C77FFDFA}" sibTransId="{A2A2AB75-B2D2-4E98-AC52-CB28A1649699}"/>
    <dgm:cxn modelId="{39807064-0547-42FF-A85E-1C75C10E8097}" srcId="{EF44F1D6-9DC7-4EFF-967D-622BF15AC50F}" destId="{E760994D-32D3-4050-BA8B-F8E49242B506}" srcOrd="4" destOrd="0" parTransId="{3B478C4F-E1B1-4615-B244-5909196C6B8D}" sibTransId="{ACD0DDC4-B8D5-4A04-847E-18E437BF6C9D}"/>
    <dgm:cxn modelId="{C9820D7E-74EE-9042-8734-5F868788D142}" type="presOf" srcId="{39A662FE-EABF-444D-89D0-A71951FDE045}" destId="{2F79350E-7918-DA41-9BB8-77F5439B6BA9}" srcOrd="0" destOrd="0" presId="urn:microsoft.com/office/officeart/2008/layout/LinedList"/>
    <dgm:cxn modelId="{36028F9D-B29B-C34A-9C40-317E359740BE}" srcId="{EF44F1D6-9DC7-4EFF-967D-622BF15AC50F}" destId="{2795808B-ACD3-FD4C-B9FF-274498D5AD1E}" srcOrd="7" destOrd="0" parTransId="{05B2C3CB-4E04-614E-B8C4-6F5C1C763EEB}" sibTransId="{3BD697B4-C7E7-1F4A-B754-AE33AB5827D2}"/>
    <dgm:cxn modelId="{07E49FBC-12CA-9448-8E29-16E7F62FFEA8}" type="presOf" srcId="{588E12F6-5DBE-4F46-B523-DEE4F5C9828C}" destId="{8F5D7299-DCB0-384C-B8F5-8D1E20990A5E}" srcOrd="0" destOrd="0" presId="urn:microsoft.com/office/officeart/2008/layout/LinedList"/>
    <dgm:cxn modelId="{7D849CC3-30DA-544A-A4F0-5D5F139D0E74}" type="presOf" srcId="{E760994D-32D3-4050-BA8B-F8E49242B506}" destId="{C5EF1890-A498-BD45-B3CB-06955B17A036}" srcOrd="0" destOrd="0" presId="urn:microsoft.com/office/officeart/2008/layout/LinedList"/>
    <dgm:cxn modelId="{2BE38DC5-5B42-4A81-89F9-948B889CF7BD}" srcId="{EF44F1D6-9DC7-4EFF-967D-622BF15AC50F}" destId="{8606BC81-DC9B-4E2B-861E-A545D5A86CF5}" srcOrd="2" destOrd="0" parTransId="{ECDD4C6A-9DA4-4243-9A45-1A21F604DDED}" sibTransId="{324E8C47-EBB2-4D39-9D4A-DAED71365FE5}"/>
    <dgm:cxn modelId="{B5578ACE-B5B8-074E-9310-1C5093B31619}" type="presParOf" srcId="{BB17070B-A5C2-C447-9446-A14C06167870}" destId="{E8E79276-2ECD-F74D-8BD4-BE1796F577CA}" srcOrd="0" destOrd="0" presId="urn:microsoft.com/office/officeart/2008/layout/LinedList"/>
    <dgm:cxn modelId="{A1F58A73-A6D6-1046-88F6-21FB2FCEB752}" type="presParOf" srcId="{BB17070B-A5C2-C447-9446-A14C06167870}" destId="{0CD5276A-C843-984B-A556-5B2249102250}" srcOrd="1" destOrd="0" presId="urn:microsoft.com/office/officeart/2008/layout/LinedList"/>
    <dgm:cxn modelId="{A0F2487F-BBC2-9C41-968A-EEAE249DBF61}" type="presParOf" srcId="{0CD5276A-C843-984B-A556-5B2249102250}" destId="{235E720D-1169-5C4E-B970-69A5EAC405DB}" srcOrd="0" destOrd="0" presId="urn:microsoft.com/office/officeart/2008/layout/LinedList"/>
    <dgm:cxn modelId="{286DF758-9274-6C4C-8C61-8AEFF768DB81}" type="presParOf" srcId="{0CD5276A-C843-984B-A556-5B2249102250}" destId="{BE3571AF-9B38-D44E-BA04-C61FE2A732FF}" srcOrd="1" destOrd="0" presId="urn:microsoft.com/office/officeart/2008/layout/LinedList"/>
    <dgm:cxn modelId="{A0D1D312-5B53-7E46-9A64-5A08717B4A24}" type="presParOf" srcId="{BB17070B-A5C2-C447-9446-A14C06167870}" destId="{9E0B6E6A-18C7-6844-AD40-8313B840385D}" srcOrd="2" destOrd="0" presId="urn:microsoft.com/office/officeart/2008/layout/LinedList"/>
    <dgm:cxn modelId="{234948CB-FD3B-7643-90A8-3DD74CFD4C1C}" type="presParOf" srcId="{BB17070B-A5C2-C447-9446-A14C06167870}" destId="{9045EFC5-CCEF-3241-B907-77C727DA6384}" srcOrd="3" destOrd="0" presId="urn:microsoft.com/office/officeart/2008/layout/LinedList"/>
    <dgm:cxn modelId="{CCF14BF1-48AA-204E-BF9C-292F0DB974D0}" type="presParOf" srcId="{9045EFC5-CCEF-3241-B907-77C727DA6384}" destId="{8F5D7299-DCB0-384C-B8F5-8D1E20990A5E}" srcOrd="0" destOrd="0" presId="urn:microsoft.com/office/officeart/2008/layout/LinedList"/>
    <dgm:cxn modelId="{0E674198-46BE-F54C-B00E-F1D204224795}" type="presParOf" srcId="{9045EFC5-CCEF-3241-B907-77C727DA6384}" destId="{FB0C52D6-9C60-7149-A966-7B7A6C32BC7E}" srcOrd="1" destOrd="0" presId="urn:microsoft.com/office/officeart/2008/layout/LinedList"/>
    <dgm:cxn modelId="{2FC519C1-CF23-B24D-B297-7FDCE193823C}" type="presParOf" srcId="{BB17070B-A5C2-C447-9446-A14C06167870}" destId="{ACB19B82-0FA8-004B-8037-89D04455D3D6}" srcOrd="4" destOrd="0" presId="urn:microsoft.com/office/officeart/2008/layout/LinedList"/>
    <dgm:cxn modelId="{FF4CCF73-C717-7648-A3AB-141AE26F78A0}" type="presParOf" srcId="{BB17070B-A5C2-C447-9446-A14C06167870}" destId="{BF88F714-7A3E-404A-815E-D4EAA030AA35}" srcOrd="5" destOrd="0" presId="urn:microsoft.com/office/officeart/2008/layout/LinedList"/>
    <dgm:cxn modelId="{DA7B98EC-2EDD-DB46-8C95-9CA89FE950F3}" type="presParOf" srcId="{BF88F714-7A3E-404A-815E-D4EAA030AA35}" destId="{60940E7D-60EE-2A4B-867F-86086F7177FB}" srcOrd="0" destOrd="0" presId="urn:microsoft.com/office/officeart/2008/layout/LinedList"/>
    <dgm:cxn modelId="{61B0A617-5578-F84C-9400-209E4F2100BC}" type="presParOf" srcId="{BF88F714-7A3E-404A-815E-D4EAA030AA35}" destId="{431D9C41-3D85-7544-8FA2-76677E629FAE}" srcOrd="1" destOrd="0" presId="urn:microsoft.com/office/officeart/2008/layout/LinedList"/>
    <dgm:cxn modelId="{519C9DA4-4553-C44F-9729-01D7181B995C}" type="presParOf" srcId="{BB17070B-A5C2-C447-9446-A14C06167870}" destId="{F8C68A5E-1EE4-4744-A75A-685EC28A53F8}" srcOrd="6" destOrd="0" presId="urn:microsoft.com/office/officeart/2008/layout/LinedList"/>
    <dgm:cxn modelId="{A1628986-C909-EF48-AAFA-4519687290F2}" type="presParOf" srcId="{BB17070B-A5C2-C447-9446-A14C06167870}" destId="{000D250E-4FC6-EA47-9475-6B76DF426546}" srcOrd="7" destOrd="0" presId="urn:microsoft.com/office/officeart/2008/layout/LinedList"/>
    <dgm:cxn modelId="{0FDCF02F-73EA-3A43-B05A-BBDFDE71E395}" type="presParOf" srcId="{000D250E-4FC6-EA47-9475-6B76DF426546}" destId="{2482533F-A25E-4440-BB9A-663FEE665384}" srcOrd="0" destOrd="0" presId="urn:microsoft.com/office/officeart/2008/layout/LinedList"/>
    <dgm:cxn modelId="{67B95D28-F810-5F4E-9EDA-803DAE30FDD9}" type="presParOf" srcId="{000D250E-4FC6-EA47-9475-6B76DF426546}" destId="{EAE067D4-B2AF-9649-887B-CFFEB1C0C915}" srcOrd="1" destOrd="0" presId="urn:microsoft.com/office/officeart/2008/layout/LinedList"/>
    <dgm:cxn modelId="{504500F9-089A-C94A-8980-AF6ADFC70CE1}" type="presParOf" srcId="{BB17070B-A5C2-C447-9446-A14C06167870}" destId="{05E445A8-E37D-6640-ACB5-0FBD1F952C6D}" srcOrd="8" destOrd="0" presId="urn:microsoft.com/office/officeart/2008/layout/LinedList"/>
    <dgm:cxn modelId="{D94DD3B0-7856-C64C-BB57-9C0B03A4619C}" type="presParOf" srcId="{BB17070B-A5C2-C447-9446-A14C06167870}" destId="{26B2D26D-5184-D040-9A32-09607294EFF3}" srcOrd="9" destOrd="0" presId="urn:microsoft.com/office/officeart/2008/layout/LinedList"/>
    <dgm:cxn modelId="{70F9DFC1-4189-6F46-AC5E-7C2BD6F4E9CB}" type="presParOf" srcId="{26B2D26D-5184-D040-9A32-09607294EFF3}" destId="{C5EF1890-A498-BD45-B3CB-06955B17A036}" srcOrd="0" destOrd="0" presId="urn:microsoft.com/office/officeart/2008/layout/LinedList"/>
    <dgm:cxn modelId="{A7FC648E-C2DA-B24F-9760-93F98F479F99}" type="presParOf" srcId="{26B2D26D-5184-D040-9A32-09607294EFF3}" destId="{4C102A57-9B6A-CA4A-AD34-501F763A2F92}" srcOrd="1" destOrd="0" presId="urn:microsoft.com/office/officeart/2008/layout/LinedList"/>
    <dgm:cxn modelId="{586684F7-8651-B846-A775-96F6645391D8}" type="presParOf" srcId="{BB17070B-A5C2-C447-9446-A14C06167870}" destId="{B5F33D3C-3FDF-1D40-B4C5-EF9399890BF7}" srcOrd="10" destOrd="0" presId="urn:microsoft.com/office/officeart/2008/layout/LinedList"/>
    <dgm:cxn modelId="{134CFFE2-8F5C-A948-8191-3A7D0308DC2E}" type="presParOf" srcId="{BB17070B-A5C2-C447-9446-A14C06167870}" destId="{21A40A80-7552-BA49-AA15-10D42B5F87A1}" srcOrd="11" destOrd="0" presId="urn:microsoft.com/office/officeart/2008/layout/LinedList"/>
    <dgm:cxn modelId="{FEE0B757-6325-4E47-8AFA-B2161E4CAAF0}" type="presParOf" srcId="{21A40A80-7552-BA49-AA15-10D42B5F87A1}" destId="{2F79350E-7918-DA41-9BB8-77F5439B6BA9}" srcOrd="0" destOrd="0" presId="urn:microsoft.com/office/officeart/2008/layout/LinedList"/>
    <dgm:cxn modelId="{13A2F3C7-96E0-654A-A008-664CB47C543A}" type="presParOf" srcId="{21A40A80-7552-BA49-AA15-10D42B5F87A1}" destId="{F2EA080B-DAEA-D145-BB05-44747F0ACA0E}" srcOrd="1" destOrd="0" presId="urn:microsoft.com/office/officeart/2008/layout/LinedList"/>
    <dgm:cxn modelId="{C18B285C-C156-8A4F-AA19-A2171B67C788}" type="presParOf" srcId="{BB17070B-A5C2-C447-9446-A14C06167870}" destId="{E93A714A-A995-B949-895E-3812C9332B24}" srcOrd="12" destOrd="0" presId="urn:microsoft.com/office/officeart/2008/layout/LinedList"/>
    <dgm:cxn modelId="{816D59D9-F4FE-8E47-A60E-7D1C993F6755}" type="presParOf" srcId="{BB17070B-A5C2-C447-9446-A14C06167870}" destId="{F91AEB6C-CF0C-4F46-B49A-192056B63827}" srcOrd="13" destOrd="0" presId="urn:microsoft.com/office/officeart/2008/layout/LinedList"/>
    <dgm:cxn modelId="{D2838187-9929-8448-B1A9-95D098E829E0}" type="presParOf" srcId="{F91AEB6C-CF0C-4F46-B49A-192056B63827}" destId="{CC9B0248-BF9A-3344-BE39-7DB36ED8E69B}" srcOrd="0" destOrd="0" presId="urn:microsoft.com/office/officeart/2008/layout/LinedList"/>
    <dgm:cxn modelId="{19489D87-09B2-C542-9A1D-A9923BFBC9A6}" type="presParOf" srcId="{F91AEB6C-CF0C-4F46-B49A-192056B63827}" destId="{41A0D189-A525-6B4F-BD40-9267C12D2D97}" srcOrd="1" destOrd="0" presId="urn:microsoft.com/office/officeart/2008/layout/LinedList"/>
    <dgm:cxn modelId="{4B0FD6EF-7338-4746-950C-0D94E52C1D92}" type="presParOf" srcId="{BB17070B-A5C2-C447-9446-A14C06167870}" destId="{6298EDAE-15A6-0349-8DB1-520F87AA8FF6}" srcOrd="14" destOrd="0" presId="urn:microsoft.com/office/officeart/2008/layout/LinedList"/>
    <dgm:cxn modelId="{6FEBC319-BE1A-A245-9628-C941F33D9277}" type="presParOf" srcId="{BB17070B-A5C2-C447-9446-A14C06167870}" destId="{E7E20BEF-3DBB-684D-8569-C48C27B07D38}" srcOrd="15" destOrd="0" presId="urn:microsoft.com/office/officeart/2008/layout/LinedList"/>
    <dgm:cxn modelId="{C31545D8-4A88-5E4B-BBF9-CF438891DA3D}" type="presParOf" srcId="{E7E20BEF-3DBB-684D-8569-C48C27B07D38}" destId="{D4AE49F8-827B-DA40-A8F6-0D7D84849C22}" srcOrd="0" destOrd="0" presId="urn:microsoft.com/office/officeart/2008/layout/LinedList"/>
    <dgm:cxn modelId="{5CB26FD0-ABDD-BA41-9348-FEAF48C02083}" type="presParOf" srcId="{E7E20BEF-3DBB-684D-8569-C48C27B07D38}" destId="{F2202B9B-6A28-0C4E-87DC-7C7E839FE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EB5B31-36FF-4C5F-ACCC-442F2722D1CA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CAEAAE-947E-4D49-98F5-A3F6F8A424CE}">
      <dgm:prSet/>
      <dgm:spPr/>
      <dgm:t>
        <a:bodyPr/>
        <a:lstStyle/>
        <a:p>
          <a:r>
            <a:rPr lang="pl-PL" dirty="0"/>
            <a:t>7:00 Rozruch poranny </a:t>
          </a:r>
          <a:endParaRPr lang="en-US" dirty="0"/>
        </a:p>
      </dgm:t>
    </dgm:pt>
    <dgm:pt modelId="{93E841F2-4267-4C8B-B3EB-5A04DFDA2CF9}" type="parTrans" cxnId="{62300728-2D19-4508-B179-C3410497BFCF}">
      <dgm:prSet/>
      <dgm:spPr/>
      <dgm:t>
        <a:bodyPr/>
        <a:lstStyle/>
        <a:p>
          <a:endParaRPr lang="en-US"/>
        </a:p>
      </dgm:t>
    </dgm:pt>
    <dgm:pt modelId="{C3079C13-6474-4423-94C3-475D2B8E29E2}" type="sibTrans" cxnId="{62300728-2D19-4508-B179-C3410497BFCF}">
      <dgm:prSet/>
      <dgm:spPr/>
      <dgm:t>
        <a:bodyPr/>
        <a:lstStyle/>
        <a:p>
          <a:endParaRPr lang="en-US"/>
        </a:p>
      </dgm:t>
    </dgm:pt>
    <dgm:pt modelId="{8CFF0AE2-62EE-4707-850D-B42E7DCFB7D5}">
      <dgm:prSet/>
      <dgm:spPr/>
      <dgm:t>
        <a:bodyPr/>
        <a:lstStyle/>
        <a:p>
          <a:r>
            <a:rPr lang="pl-PL" dirty="0"/>
            <a:t>7:30 Śniadanie </a:t>
          </a:r>
          <a:endParaRPr lang="en-US" dirty="0"/>
        </a:p>
      </dgm:t>
    </dgm:pt>
    <dgm:pt modelId="{79D5919D-6AAC-4A7D-8311-2AA9AAA112C1}" type="parTrans" cxnId="{6413A4F1-7FB5-4C69-AFB6-CB5E1996B725}">
      <dgm:prSet/>
      <dgm:spPr/>
      <dgm:t>
        <a:bodyPr/>
        <a:lstStyle/>
        <a:p>
          <a:endParaRPr lang="en-US"/>
        </a:p>
      </dgm:t>
    </dgm:pt>
    <dgm:pt modelId="{1EDA1C5A-719C-436B-A500-DAC18CC3FA8E}" type="sibTrans" cxnId="{6413A4F1-7FB5-4C69-AFB6-CB5E1996B725}">
      <dgm:prSet/>
      <dgm:spPr/>
      <dgm:t>
        <a:bodyPr/>
        <a:lstStyle/>
        <a:p>
          <a:endParaRPr lang="en-US"/>
        </a:p>
      </dgm:t>
    </dgm:pt>
    <dgm:pt modelId="{DCCD0952-B2E5-486E-968B-8DB50FB59ECE}">
      <dgm:prSet/>
      <dgm:spPr/>
      <dgm:t>
        <a:bodyPr/>
        <a:lstStyle/>
        <a:p>
          <a:r>
            <a:rPr lang="pl-PL" dirty="0"/>
            <a:t>11:30-13:30 Trening hokej test wytrzymałości</a:t>
          </a:r>
          <a:endParaRPr lang="en-US" dirty="0"/>
        </a:p>
      </dgm:t>
    </dgm:pt>
    <dgm:pt modelId="{A3EA1E26-7E4A-4159-89D1-AA065C8450FD}" type="parTrans" cxnId="{4A9278FD-1428-492B-A847-9D02E3E988E5}">
      <dgm:prSet/>
      <dgm:spPr/>
      <dgm:t>
        <a:bodyPr/>
        <a:lstStyle/>
        <a:p>
          <a:endParaRPr lang="en-US"/>
        </a:p>
      </dgm:t>
    </dgm:pt>
    <dgm:pt modelId="{4F07BED5-8470-4B4E-A27B-194035FDBD5C}" type="sibTrans" cxnId="{4A9278FD-1428-492B-A847-9D02E3E988E5}">
      <dgm:prSet/>
      <dgm:spPr/>
      <dgm:t>
        <a:bodyPr/>
        <a:lstStyle/>
        <a:p>
          <a:endParaRPr lang="en-US"/>
        </a:p>
      </dgm:t>
    </dgm:pt>
    <dgm:pt modelId="{74C39A58-C1F7-4012-800E-3AFC9A55A580}">
      <dgm:prSet/>
      <dgm:spPr/>
      <dgm:t>
        <a:bodyPr/>
        <a:lstStyle/>
        <a:p>
          <a:r>
            <a:rPr lang="pl-PL" dirty="0"/>
            <a:t>14:00 Obiad </a:t>
          </a:r>
          <a:endParaRPr lang="en-US" dirty="0"/>
        </a:p>
      </dgm:t>
    </dgm:pt>
    <dgm:pt modelId="{2D855281-8439-40CF-8473-5BDB3ED0DE8B}" type="parTrans" cxnId="{AB20108A-5C59-4B60-818A-E1912344EF44}">
      <dgm:prSet/>
      <dgm:spPr/>
      <dgm:t>
        <a:bodyPr/>
        <a:lstStyle/>
        <a:p>
          <a:endParaRPr lang="en-US"/>
        </a:p>
      </dgm:t>
    </dgm:pt>
    <dgm:pt modelId="{A5B546AF-DDDB-4E03-8E08-5B567A7EC9CF}" type="sibTrans" cxnId="{AB20108A-5C59-4B60-818A-E1912344EF44}">
      <dgm:prSet/>
      <dgm:spPr/>
      <dgm:t>
        <a:bodyPr/>
        <a:lstStyle/>
        <a:p>
          <a:endParaRPr lang="en-US"/>
        </a:p>
      </dgm:t>
    </dgm:pt>
    <dgm:pt modelId="{16E6288E-9943-4A01-9A9A-68C14C059961}">
      <dgm:prSet/>
      <dgm:spPr/>
      <dgm:t>
        <a:bodyPr/>
        <a:lstStyle/>
        <a:p>
          <a:r>
            <a:rPr lang="pl-PL" dirty="0"/>
            <a:t>17:00-19:00 Mecz K18 - K21</a:t>
          </a:r>
          <a:endParaRPr lang="en-US" dirty="0"/>
        </a:p>
      </dgm:t>
    </dgm:pt>
    <dgm:pt modelId="{2A12A815-268D-41E4-9515-80C21D22402A}" type="parTrans" cxnId="{6DE76181-4A4F-4ACA-B448-C52A70431EDA}">
      <dgm:prSet/>
      <dgm:spPr/>
      <dgm:t>
        <a:bodyPr/>
        <a:lstStyle/>
        <a:p>
          <a:endParaRPr lang="en-US"/>
        </a:p>
      </dgm:t>
    </dgm:pt>
    <dgm:pt modelId="{208638BE-6E71-4AD6-8725-BF0E4E45602B}" type="sibTrans" cxnId="{6DE76181-4A4F-4ACA-B448-C52A70431EDA}">
      <dgm:prSet/>
      <dgm:spPr/>
      <dgm:t>
        <a:bodyPr/>
        <a:lstStyle/>
        <a:p>
          <a:endParaRPr lang="en-US"/>
        </a:p>
      </dgm:t>
    </dgm:pt>
    <dgm:pt modelId="{4704CB80-AF8F-4BA7-A775-C1C0CECE5DD2}">
      <dgm:prSet/>
      <dgm:spPr/>
      <dgm:t>
        <a:bodyPr/>
        <a:lstStyle/>
        <a:p>
          <a:r>
            <a:rPr lang="pl-PL" dirty="0"/>
            <a:t>19:15 Kolacja</a:t>
          </a:r>
          <a:endParaRPr lang="en-US" dirty="0"/>
        </a:p>
      </dgm:t>
    </dgm:pt>
    <dgm:pt modelId="{7E6113AC-82F6-4DC3-8E2E-545949701DE0}" type="parTrans" cxnId="{E744937B-F9FA-47A8-8F64-A068A5C5517B}">
      <dgm:prSet/>
      <dgm:spPr/>
      <dgm:t>
        <a:bodyPr/>
        <a:lstStyle/>
        <a:p>
          <a:endParaRPr lang="en-US"/>
        </a:p>
      </dgm:t>
    </dgm:pt>
    <dgm:pt modelId="{E42986EF-2669-40D7-A0C2-E56EB1BA505C}" type="sibTrans" cxnId="{E744937B-F9FA-47A8-8F64-A068A5C5517B}">
      <dgm:prSet/>
      <dgm:spPr/>
      <dgm:t>
        <a:bodyPr/>
        <a:lstStyle/>
        <a:p>
          <a:endParaRPr lang="en-US"/>
        </a:p>
      </dgm:t>
    </dgm:pt>
    <dgm:pt modelId="{0DE3BDE8-ED17-443C-8A99-F9DA0403609E}">
      <dgm:prSet/>
      <dgm:spPr/>
      <dgm:t>
        <a:bodyPr/>
        <a:lstStyle/>
        <a:p>
          <a:r>
            <a:rPr lang="pl-PL" dirty="0"/>
            <a:t>22:00 Rolowanie i rozciąganie</a:t>
          </a:r>
          <a:endParaRPr lang="en-US" dirty="0"/>
        </a:p>
      </dgm:t>
    </dgm:pt>
    <dgm:pt modelId="{8BEB9DE4-CD6C-439B-BA80-D24D47D189BF}" type="parTrans" cxnId="{F2E822E2-8E06-4BE6-A8A7-381B93C4299F}">
      <dgm:prSet/>
      <dgm:spPr/>
      <dgm:t>
        <a:bodyPr/>
        <a:lstStyle/>
        <a:p>
          <a:endParaRPr lang="en-US"/>
        </a:p>
      </dgm:t>
    </dgm:pt>
    <dgm:pt modelId="{8015B7B3-B5E3-4832-8908-B1AD2E1778BC}" type="sibTrans" cxnId="{F2E822E2-8E06-4BE6-A8A7-381B93C4299F}">
      <dgm:prSet/>
      <dgm:spPr/>
      <dgm:t>
        <a:bodyPr/>
        <a:lstStyle/>
        <a:p>
          <a:endParaRPr lang="en-US"/>
        </a:p>
      </dgm:t>
    </dgm:pt>
    <dgm:pt modelId="{B9ABD9E9-6F0B-CD40-9963-86E6E2EE7DED}">
      <dgm:prSet/>
      <dgm:spPr/>
      <dgm:t>
        <a:bodyPr/>
        <a:lstStyle/>
        <a:p>
          <a:r>
            <a:rPr lang="en-US" dirty="0"/>
            <a:t>9:30. Testy </a:t>
          </a:r>
          <a:r>
            <a:rPr lang="en-US" dirty="0" err="1"/>
            <a:t>funkcjonalne</a:t>
          </a:r>
          <a:endParaRPr lang="en-US" dirty="0"/>
        </a:p>
      </dgm:t>
    </dgm:pt>
    <dgm:pt modelId="{2D4681E0-7D09-9347-93C3-33553887ECF3}" type="parTrans" cxnId="{436128DF-29BD-8C4F-A929-2A710C18E849}">
      <dgm:prSet/>
      <dgm:spPr/>
    </dgm:pt>
    <dgm:pt modelId="{F23223C4-8E95-E847-9856-8583DAFB2EDA}" type="sibTrans" cxnId="{436128DF-29BD-8C4F-A929-2A710C18E849}">
      <dgm:prSet/>
      <dgm:spPr/>
    </dgm:pt>
    <dgm:pt modelId="{1CBE5226-48F6-5749-8D4A-45C6F2994F46}">
      <dgm:prSet/>
      <dgm:spPr/>
      <dgm:t>
        <a:bodyPr/>
        <a:lstStyle/>
        <a:p>
          <a:r>
            <a:rPr lang="en-US" dirty="0"/>
            <a:t>20:30 </a:t>
          </a:r>
          <a:r>
            <a:rPr lang="en-US" dirty="0" err="1"/>
            <a:t>Psycholog</a:t>
          </a:r>
          <a:r>
            <a:rPr lang="en-US" dirty="0"/>
            <a:t> </a:t>
          </a:r>
          <a:r>
            <a:rPr lang="en-US" dirty="0" err="1"/>
            <a:t>sportowy</a:t>
          </a:r>
          <a:endParaRPr lang="en-US" dirty="0"/>
        </a:p>
      </dgm:t>
    </dgm:pt>
    <dgm:pt modelId="{D6CE7492-CE91-6844-805F-DEC8747A81B9}" type="parTrans" cxnId="{5F9144A1-3DC0-2B46-81E3-AC3ACE180669}">
      <dgm:prSet/>
      <dgm:spPr/>
    </dgm:pt>
    <dgm:pt modelId="{B6CE02DB-8176-1943-A725-9C75FE253105}" type="sibTrans" cxnId="{5F9144A1-3DC0-2B46-81E3-AC3ACE180669}">
      <dgm:prSet/>
      <dgm:spPr/>
    </dgm:pt>
    <dgm:pt modelId="{0EAFB0EF-EF0F-4344-9AA6-410CECE7308F}">
      <dgm:prSet/>
      <dgm:spPr/>
      <dgm:t>
        <a:bodyPr/>
        <a:lstStyle/>
        <a:p>
          <a:r>
            <a:rPr lang="en-US" dirty="0"/>
            <a:t>15:00 Video </a:t>
          </a:r>
          <a:r>
            <a:rPr lang="en-US" dirty="0" err="1"/>
            <a:t>analiza</a:t>
          </a:r>
          <a:r>
            <a:rPr lang="en-US" dirty="0"/>
            <a:t> </a:t>
          </a:r>
          <a:r>
            <a:rPr lang="en-US" dirty="0" err="1"/>
            <a:t>meczu</a:t>
          </a:r>
          <a:r>
            <a:rPr lang="en-US" dirty="0"/>
            <a:t> K18 - K21</a:t>
          </a:r>
        </a:p>
      </dgm:t>
    </dgm:pt>
    <dgm:pt modelId="{93109E5D-BDEF-BC41-9576-E3F7F6F26F55}" type="parTrans" cxnId="{EC854E76-DB20-B349-BF6C-7FBD3590B1E9}">
      <dgm:prSet/>
      <dgm:spPr/>
    </dgm:pt>
    <dgm:pt modelId="{F19B8D99-3C20-CC4B-B6AB-B69FD473113C}" type="sibTrans" cxnId="{EC854E76-DB20-B349-BF6C-7FBD3590B1E9}">
      <dgm:prSet/>
      <dgm:spPr/>
    </dgm:pt>
    <dgm:pt modelId="{A082F4D0-4B05-D44E-8596-27A0A0812F48}" type="pres">
      <dgm:prSet presAssocID="{8AEB5B31-36FF-4C5F-ACCC-442F2722D1CA}" presName="vert0" presStyleCnt="0">
        <dgm:presLayoutVars>
          <dgm:dir/>
          <dgm:animOne val="branch"/>
          <dgm:animLvl val="lvl"/>
        </dgm:presLayoutVars>
      </dgm:prSet>
      <dgm:spPr/>
    </dgm:pt>
    <dgm:pt modelId="{68859995-39CF-9E4D-9702-7F734A4B7596}" type="pres">
      <dgm:prSet presAssocID="{E4CAEAAE-947E-4D49-98F5-A3F6F8A424CE}" presName="thickLine" presStyleLbl="alignNode1" presStyleIdx="0" presStyleCnt="10"/>
      <dgm:spPr/>
    </dgm:pt>
    <dgm:pt modelId="{1F15D930-3011-F345-AE6C-88D2FE4747A8}" type="pres">
      <dgm:prSet presAssocID="{E4CAEAAE-947E-4D49-98F5-A3F6F8A424CE}" presName="horz1" presStyleCnt="0"/>
      <dgm:spPr/>
    </dgm:pt>
    <dgm:pt modelId="{4A4D830F-A28E-0642-AAC0-27B767ABCDDF}" type="pres">
      <dgm:prSet presAssocID="{E4CAEAAE-947E-4D49-98F5-A3F6F8A424CE}" presName="tx1" presStyleLbl="revTx" presStyleIdx="0" presStyleCnt="10"/>
      <dgm:spPr/>
    </dgm:pt>
    <dgm:pt modelId="{375BA17F-B229-EA4A-AC90-F8C81BBE2C11}" type="pres">
      <dgm:prSet presAssocID="{E4CAEAAE-947E-4D49-98F5-A3F6F8A424CE}" presName="vert1" presStyleCnt="0"/>
      <dgm:spPr/>
    </dgm:pt>
    <dgm:pt modelId="{5CF8ABC0-4793-C149-B244-BFECEF930555}" type="pres">
      <dgm:prSet presAssocID="{8CFF0AE2-62EE-4707-850D-B42E7DCFB7D5}" presName="thickLine" presStyleLbl="alignNode1" presStyleIdx="1" presStyleCnt="10"/>
      <dgm:spPr/>
    </dgm:pt>
    <dgm:pt modelId="{3899797D-927D-114D-9F73-2329964A8BE9}" type="pres">
      <dgm:prSet presAssocID="{8CFF0AE2-62EE-4707-850D-B42E7DCFB7D5}" presName="horz1" presStyleCnt="0"/>
      <dgm:spPr/>
    </dgm:pt>
    <dgm:pt modelId="{88DD8065-C905-F244-8F2E-43ACD54D6BCE}" type="pres">
      <dgm:prSet presAssocID="{8CFF0AE2-62EE-4707-850D-B42E7DCFB7D5}" presName="tx1" presStyleLbl="revTx" presStyleIdx="1" presStyleCnt="10"/>
      <dgm:spPr/>
    </dgm:pt>
    <dgm:pt modelId="{D1565F2F-DEBA-814C-8E33-6784BE101C50}" type="pres">
      <dgm:prSet presAssocID="{8CFF0AE2-62EE-4707-850D-B42E7DCFB7D5}" presName="vert1" presStyleCnt="0"/>
      <dgm:spPr/>
    </dgm:pt>
    <dgm:pt modelId="{DBE0ED32-96CF-0B46-B5B8-13F394603DFE}" type="pres">
      <dgm:prSet presAssocID="{B9ABD9E9-6F0B-CD40-9963-86E6E2EE7DED}" presName="thickLine" presStyleLbl="alignNode1" presStyleIdx="2" presStyleCnt="10"/>
      <dgm:spPr/>
    </dgm:pt>
    <dgm:pt modelId="{3C09E2C3-5086-0F43-A0D4-6A8230284CD2}" type="pres">
      <dgm:prSet presAssocID="{B9ABD9E9-6F0B-CD40-9963-86E6E2EE7DED}" presName="horz1" presStyleCnt="0"/>
      <dgm:spPr/>
    </dgm:pt>
    <dgm:pt modelId="{809F4EAE-27B0-C042-88CA-DC0184D2D569}" type="pres">
      <dgm:prSet presAssocID="{B9ABD9E9-6F0B-CD40-9963-86E6E2EE7DED}" presName="tx1" presStyleLbl="revTx" presStyleIdx="2" presStyleCnt="10"/>
      <dgm:spPr/>
    </dgm:pt>
    <dgm:pt modelId="{EB7F6D60-AEB2-B042-900B-AC3964AA90D1}" type="pres">
      <dgm:prSet presAssocID="{B9ABD9E9-6F0B-CD40-9963-86E6E2EE7DED}" presName="vert1" presStyleCnt="0"/>
      <dgm:spPr/>
    </dgm:pt>
    <dgm:pt modelId="{B712A23C-D64B-D64B-B21E-50E873B3FDFE}" type="pres">
      <dgm:prSet presAssocID="{DCCD0952-B2E5-486E-968B-8DB50FB59ECE}" presName="thickLine" presStyleLbl="alignNode1" presStyleIdx="3" presStyleCnt="10"/>
      <dgm:spPr/>
    </dgm:pt>
    <dgm:pt modelId="{2C0458EA-83FF-2D46-BD47-6F3558633E4F}" type="pres">
      <dgm:prSet presAssocID="{DCCD0952-B2E5-486E-968B-8DB50FB59ECE}" presName="horz1" presStyleCnt="0"/>
      <dgm:spPr/>
    </dgm:pt>
    <dgm:pt modelId="{561F60E4-28A7-3444-BFFC-163E065C6071}" type="pres">
      <dgm:prSet presAssocID="{DCCD0952-B2E5-486E-968B-8DB50FB59ECE}" presName="tx1" presStyleLbl="revTx" presStyleIdx="3" presStyleCnt="10"/>
      <dgm:spPr/>
    </dgm:pt>
    <dgm:pt modelId="{7F2C7178-3ECA-0E4A-939F-90B780565668}" type="pres">
      <dgm:prSet presAssocID="{DCCD0952-B2E5-486E-968B-8DB50FB59ECE}" presName="vert1" presStyleCnt="0"/>
      <dgm:spPr/>
    </dgm:pt>
    <dgm:pt modelId="{036E12C2-D0FA-EA4F-A611-8EFA0C4DDABD}" type="pres">
      <dgm:prSet presAssocID="{74C39A58-C1F7-4012-800E-3AFC9A55A580}" presName="thickLine" presStyleLbl="alignNode1" presStyleIdx="4" presStyleCnt="10"/>
      <dgm:spPr/>
    </dgm:pt>
    <dgm:pt modelId="{D8820FA4-6226-E346-99AD-D265A8BECF53}" type="pres">
      <dgm:prSet presAssocID="{74C39A58-C1F7-4012-800E-3AFC9A55A580}" presName="horz1" presStyleCnt="0"/>
      <dgm:spPr/>
    </dgm:pt>
    <dgm:pt modelId="{CBD5C05E-5B84-BC45-8BFF-5C22DADA9F9E}" type="pres">
      <dgm:prSet presAssocID="{74C39A58-C1F7-4012-800E-3AFC9A55A580}" presName="tx1" presStyleLbl="revTx" presStyleIdx="4" presStyleCnt="10"/>
      <dgm:spPr/>
    </dgm:pt>
    <dgm:pt modelId="{B98AA07B-B1D7-1640-A3E5-C2B037F10441}" type="pres">
      <dgm:prSet presAssocID="{74C39A58-C1F7-4012-800E-3AFC9A55A580}" presName="vert1" presStyleCnt="0"/>
      <dgm:spPr/>
    </dgm:pt>
    <dgm:pt modelId="{A4ED4D3F-6EB8-BA43-B871-7EAA0775C870}" type="pres">
      <dgm:prSet presAssocID="{0EAFB0EF-EF0F-4344-9AA6-410CECE7308F}" presName="thickLine" presStyleLbl="alignNode1" presStyleIdx="5" presStyleCnt="10"/>
      <dgm:spPr/>
    </dgm:pt>
    <dgm:pt modelId="{45D1767E-3340-C84F-BE85-963174BD86F7}" type="pres">
      <dgm:prSet presAssocID="{0EAFB0EF-EF0F-4344-9AA6-410CECE7308F}" presName="horz1" presStyleCnt="0"/>
      <dgm:spPr/>
    </dgm:pt>
    <dgm:pt modelId="{09982F6E-C8A7-CB4A-8287-5C13A38C689C}" type="pres">
      <dgm:prSet presAssocID="{0EAFB0EF-EF0F-4344-9AA6-410CECE7308F}" presName="tx1" presStyleLbl="revTx" presStyleIdx="5" presStyleCnt="10"/>
      <dgm:spPr/>
    </dgm:pt>
    <dgm:pt modelId="{E5B29BCC-B1F0-4849-9E98-F42781E9D066}" type="pres">
      <dgm:prSet presAssocID="{0EAFB0EF-EF0F-4344-9AA6-410CECE7308F}" presName="vert1" presStyleCnt="0"/>
      <dgm:spPr/>
    </dgm:pt>
    <dgm:pt modelId="{796D97E0-2A28-1F47-AD9F-B5E08D1595A9}" type="pres">
      <dgm:prSet presAssocID="{16E6288E-9943-4A01-9A9A-68C14C059961}" presName="thickLine" presStyleLbl="alignNode1" presStyleIdx="6" presStyleCnt="10"/>
      <dgm:spPr/>
    </dgm:pt>
    <dgm:pt modelId="{CDA7CB7D-9690-7645-82E9-B7BA3C9F13D4}" type="pres">
      <dgm:prSet presAssocID="{16E6288E-9943-4A01-9A9A-68C14C059961}" presName="horz1" presStyleCnt="0"/>
      <dgm:spPr/>
    </dgm:pt>
    <dgm:pt modelId="{8C6EBD10-98C8-E946-828F-F0DF533D28B1}" type="pres">
      <dgm:prSet presAssocID="{16E6288E-9943-4A01-9A9A-68C14C059961}" presName="tx1" presStyleLbl="revTx" presStyleIdx="6" presStyleCnt="10"/>
      <dgm:spPr/>
    </dgm:pt>
    <dgm:pt modelId="{800694D0-206B-FE43-BF86-A2CFED33B495}" type="pres">
      <dgm:prSet presAssocID="{16E6288E-9943-4A01-9A9A-68C14C059961}" presName="vert1" presStyleCnt="0"/>
      <dgm:spPr/>
    </dgm:pt>
    <dgm:pt modelId="{B8C22203-3CEB-1F4F-AABE-EDDA73FE0336}" type="pres">
      <dgm:prSet presAssocID="{4704CB80-AF8F-4BA7-A775-C1C0CECE5DD2}" presName="thickLine" presStyleLbl="alignNode1" presStyleIdx="7" presStyleCnt="10"/>
      <dgm:spPr/>
    </dgm:pt>
    <dgm:pt modelId="{6EE3594C-96FB-0D48-9C1B-2CAE2D70D65D}" type="pres">
      <dgm:prSet presAssocID="{4704CB80-AF8F-4BA7-A775-C1C0CECE5DD2}" presName="horz1" presStyleCnt="0"/>
      <dgm:spPr/>
    </dgm:pt>
    <dgm:pt modelId="{20D905B0-8A84-4742-AD53-C29C7E04B37E}" type="pres">
      <dgm:prSet presAssocID="{4704CB80-AF8F-4BA7-A775-C1C0CECE5DD2}" presName="tx1" presStyleLbl="revTx" presStyleIdx="7" presStyleCnt="10"/>
      <dgm:spPr/>
    </dgm:pt>
    <dgm:pt modelId="{42100BE9-D975-864E-89F9-8453D53987D5}" type="pres">
      <dgm:prSet presAssocID="{4704CB80-AF8F-4BA7-A775-C1C0CECE5DD2}" presName="vert1" presStyleCnt="0"/>
      <dgm:spPr/>
    </dgm:pt>
    <dgm:pt modelId="{EC11E8FF-4A22-BB40-84E0-E9252D80ED44}" type="pres">
      <dgm:prSet presAssocID="{1CBE5226-48F6-5749-8D4A-45C6F2994F46}" presName="thickLine" presStyleLbl="alignNode1" presStyleIdx="8" presStyleCnt="10"/>
      <dgm:spPr/>
    </dgm:pt>
    <dgm:pt modelId="{0172004A-A46F-764B-AE77-9D28BF8417D5}" type="pres">
      <dgm:prSet presAssocID="{1CBE5226-48F6-5749-8D4A-45C6F2994F46}" presName="horz1" presStyleCnt="0"/>
      <dgm:spPr/>
    </dgm:pt>
    <dgm:pt modelId="{AA53ED5A-9AAA-9C4F-8FC5-61FF1B165A5C}" type="pres">
      <dgm:prSet presAssocID="{1CBE5226-48F6-5749-8D4A-45C6F2994F46}" presName="tx1" presStyleLbl="revTx" presStyleIdx="8" presStyleCnt="10"/>
      <dgm:spPr/>
    </dgm:pt>
    <dgm:pt modelId="{BD0394C9-A6A9-A74B-AD1E-2A8BEC48D660}" type="pres">
      <dgm:prSet presAssocID="{1CBE5226-48F6-5749-8D4A-45C6F2994F46}" presName="vert1" presStyleCnt="0"/>
      <dgm:spPr/>
    </dgm:pt>
    <dgm:pt modelId="{52B80A0B-E627-354D-A2A5-D421E8C720FB}" type="pres">
      <dgm:prSet presAssocID="{0DE3BDE8-ED17-443C-8A99-F9DA0403609E}" presName="thickLine" presStyleLbl="alignNode1" presStyleIdx="9" presStyleCnt="10"/>
      <dgm:spPr/>
    </dgm:pt>
    <dgm:pt modelId="{577AAB93-B6C7-3947-8A49-6A13A3062F6D}" type="pres">
      <dgm:prSet presAssocID="{0DE3BDE8-ED17-443C-8A99-F9DA0403609E}" presName="horz1" presStyleCnt="0"/>
      <dgm:spPr/>
    </dgm:pt>
    <dgm:pt modelId="{10396D81-B564-1644-B953-7D4EF8812AF8}" type="pres">
      <dgm:prSet presAssocID="{0DE3BDE8-ED17-443C-8A99-F9DA0403609E}" presName="tx1" presStyleLbl="revTx" presStyleIdx="9" presStyleCnt="10"/>
      <dgm:spPr/>
    </dgm:pt>
    <dgm:pt modelId="{032E14FD-3AE0-FF41-90B5-4E8C6AAE7A19}" type="pres">
      <dgm:prSet presAssocID="{0DE3BDE8-ED17-443C-8A99-F9DA0403609E}" presName="vert1" presStyleCnt="0"/>
      <dgm:spPr/>
    </dgm:pt>
  </dgm:ptLst>
  <dgm:cxnLst>
    <dgm:cxn modelId="{E4C0B30E-DA32-BF4A-B110-7E8B27A988FD}" type="presOf" srcId="{DCCD0952-B2E5-486E-968B-8DB50FB59ECE}" destId="{561F60E4-28A7-3444-BFFC-163E065C6071}" srcOrd="0" destOrd="0" presId="urn:microsoft.com/office/officeart/2008/layout/LinedList"/>
    <dgm:cxn modelId="{62300728-2D19-4508-B179-C3410497BFCF}" srcId="{8AEB5B31-36FF-4C5F-ACCC-442F2722D1CA}" destId="{E4CAEAAE-947E-4D49-98F5-A3F6F8A424CE}" srcOrd="0" destOrd="0" parTransId="{93E841F2-4267-4C8B-B3EB-5A04DFDA2CF9}" sibTransId="{C3079C13-6474-4423-94C3-475D2B8E29E2}"/>
    <dgm:cxn modelId="{C486C12B-AF84-024C-A098-1206058A4C76}" type="presOf" srcId="{16E6288E-9943-4A01-9A9A-68C14C059961}" destId="{8C6EBD10-98C8-E946-828F-F0DF533D28B1}" srcOrd="0" destOrd="0" presId="urn:microsoft.com/office/officeart/2008/layout/LinedList"/>
    <dgm:cxn modelId="{3D009157-15E2-9443-B5F4-23A7AE22E6EC}" type="presOf" srcId="{B9ABD9E9-6F0B-CD40-9963-86E6E2EE7DED}" destId="{809F4EAE-27B0-C042-88CA-DC0184D2D569}" srcOrd="0" destOrd="0" presId="urn:microsoft.com/office/officeart/2008/layout/LinedList"/>
    <dgm:cxn modelId="{DC523366-FA4A-1B48-89D6-99559325A740}" type="presOf" srcId="{4704CB80-AF8F-4BA7-A775-C1C0CECE5DD2}" destId="{20D905B0-8A84-4742-AD53-C29C7E04B37E}" srcOrd="0" destOrd="0" presId="urn:microsoft.com/office/officeart/2008/layout/LinedList"/>
    <dgm:cxn modelId="{EC854E76-DB20-B349-BF6C-7FBD3590B1E9}" srcId="{8AEB5B31-36FF-4C5F-ACCC-442F2722D1CA}" destId="{0EAFB0EF-EF0F-4344-9AA6-410CECE7308F}" srcOrd="5" destOrd="0" parTransId="{93109E5D-BDEF-BC41-9576-E3F7F6F26F55}" sibTransId="{F19B8D99-3C20-CC4B-B6AB-B69FD473113C}"/>
    <dgm:cxn modelId="{E744937B-F9FA-47A8-8F64-A068A5C5517B}" srcId="{8AEB5B31-36FF-4C5F-ACCC-442F2722D1CA}" destId="{4704CB80-AF8F-4BA7-A775-C1C0CECE5DD2}" srcOrd="7" destOrd="0" parTransId="{7E6113AC-82F6-4DC3-8E2E-545949701DE0}" sibTransId="{E42986EF-2669-40D7-A0C2-E56EB1BA505C}"/>
    <dgm:cxn modelId="{12C4A47D-F310-3247-8ECE-171DC6567BF7}" type="presOf" srcId="{0DE3BDE8-ED17-443C-8A99-F9DA0403609E}" destId="{10396D81-B564-1644-B953-7D4EF8812AF8}" srcOrd="0" destOrd="0" presId="urn:microsoft.com/office/officeart/2008/layout/LinedList"/>
    <dgm:cxn modelId="{6DE76181-4A4F-4ACA-B448-C52A70431EDA}" srcId="{8AEB5B31-36FF-4C5F-ACCC-442F2722D1CA}" destId="{16E6288E-9943-4A01-9A9A-68C14C059961}" srcOrd="6" destOrd="0" parTransId="{2A12A815-268D-41E4-9515-80C21D22402A}" sibTransId="{208638BE-6E71-4AD6-8725-BF0E4E45602B}"/>
    <dgm:cxn modelId="{AB20108A-5C59-4B60-818A-E1912344EF44}" srcId="{8AEB5B31-36FF-4C5F-ACCC-442F2722D1CA}" destId="{74C39A58-C1F7-4012-800E-3AFC9A55A580}" srcOrd="4" destOrd="0" parTransId="{2D855281-8439-40CF-8473-5BDB3ED0DE8B}" sibTransId="{A5B546AF-DDDB-4E03-8E08-5B567A7EC9CF}"/>
    <dgm:cxn modelId="{D4023693-F63E-AA42-9302-F1037B296718}" type="presOf" srcId="{1CBE5226-48F6-5749-8D4A-45C6F2994F46}" destId="{AA53ED5A-9AAA-9C4F-8FC5-61FF1B165A5C}" srcOrd="0" destOrd="0" presId="urn:microsoft.com/office/officeart/2008/layout/LinedList"/>
    <dgm:cxn modelId="{5F9144A1-3DC0-2B46-81E3-AC3ACE180669}" srcId="{8AEB5B31-36FF-4C5F-ACCC-442F2722D1CA}" destId="{1CBE5226-48F6-5749-8D4A-45C6F2994F46}" srcOrd="8" destOrd="0" parTransId="{D6CE7492-CE91-6844-805F-DEC8747A81B9}" sibTransId="{B6CE02DB-8176-1943-A725-9C75FE253105}"/>
    <dgm:cxn modelId="{D7E8C4AE-E69B-D644-8BB3-F7FD02CB21AC}" type="presOf" srcId="{8AEB5B31-36FF-4C5F-ACCC-442F2722D1CA}" destId="{A082F4D0-4B05-D44E-8596-27A0A0812F48}" srcOrd="0" destOrd="0" presId="urn:microsoft.com/office/officeart/2008/layout/LinedList"/>
    <dgm:cxn modelId="{59871AC4-79E1-1F42-8423-C1138F052F2A}" type="presOf" srcId="{0EAFB0EF-EF0F-4344-9AA6-410CECE7308F}" destId="{09982F6E-C8A7-CB4A-8287-5C13A38C689C}" srcOrd="0" destOrd="0" presId="urn:microsoft.com/office/officeart/2008/layout/LinedList"/>
    <dgm:cxn modelId="{CECD05CC-3244-3646-B6CD-A60A1E7453A5}" type="presOf" srcId="{E4CAEAAE-947E-4D49-98F5-A3F6F8A424CE}" destId="{4A4D830F-A28E-0642-AAC0-27B767ABCDDF}" srcOrd="0" destOrd="0" presId="urn:microsoft.com/office/officeart/2008/layout/LinedList"/>
    <dgm:cxn modelId="{DE80C1D2-4058-DE4D-B065-F8CF657F9309}" type="presOf" srcId="{74C39A58-C1F7-4012-800E-3AFC9A55A580}" destId="{CBD5C05E-5B84-BC45-8BFF-5C22DADA9F9E}" srcOrd="0" destOrd="0" presId="urn:microsoft.com/office/officeart/2008/layout/LinedList"/>
    <dgm:cxn modelId="{436128DF-29BD-8C4F-A929-2A710C18E849}" srcId="{8AEB5B31-36FF-4C5F-ACCC-442F2722D1CA}" destId="{B9ABD9E9-6F0B-CD40-9963-86E6E2EE7DED}" srcOrd="2" destOrd="0" parTransId="{2D4681E0-7D09-9347-93C3-33553887ECF3}" sibTransId="{F23223C4-8E95-E847-9856-8583DAFB2EDA}"/>
    <dgm:cxn modelId="{488580DF-1502-CA4F-A787-CAC5FEE5D34D}" type="presOf" srcId="{8CFF0AE2-62EE-4707-850D-B42E7DCFB7D5}" destId="{88DD8065-C905-F244-8F2E-43ACD54D6BCE}" srcOrd="0" destOrd="0" presId="urn:microsoft.com/office/officeart/2008/layout/LinedList"/>
    <dgm:cxn modelId="{F2E822E2-8E06-4BE6-A8A7-381B93C4299F}" srcId="{8AEB5B31-36FF-4C5F-ACCC-442F2722D1CA}" destId="{0DE3BDE8-ED17-443C-8A99-F9DA0403609E}" srcOrd="9" destOrd="0" parTransId="{8BEB9DE4-CD6C-439B-BA80-D24D47D189BF}" sibTransId="{8015B7B3-B5E3-4832-8908-B1AD2E1778BC}"/>
    <dgm:cxn modelId="{6413A4F1-7FB5-4C69-AFB6-CB5E1996B725}" srcId="{8AEB5B31-36FF-4C5F-ACCC-442F2722D1CA}" destId="{8CFF0AE2-62EE-4707-850D-B42E7DCFB7D5}" srcOrd="1" destOrd="0" parTransId="{79D5919D-6AAC-4A7D-8311-2AA9AAA112C1}" sibTransId="{1EDA1C5A-719C-436B-A500-DAC18CC3FA8E}"/>
    <dgm:cxn modelId="{4A9278FD-1428-492B-A847-9D02E3E988E5}" srcId="{8AEB5B31-36FF-4C5F-ACCC-442F2722D1CA}" destId="{DCCD0952-B2E5-486E-968B-8DB50FB59ECE}" srcOrd="3" destOrd="0" parTransId="{A3EA1E26-7E4A-4159-89D1-AA065C8450FD}" sibTransId="{4F07BED5-8470-4B4E-A27B-194035FDBD5C}"/>
    <dgm:cxn modelId="{A15F71DD-45A5-744A-B65A-97F63FEC7FDE}" type="presParOf" srcId="{A082F4D0-4B05-D44E-8596-27A0A0812F48}" destId="{68859995-39CF-9E4D-9702-7F734A4B7596}" srcOrd="0" destOrd="0" presId="urn:microsoft.com/office/officeart/2008/layout/LinedList"/>
    <dgm:cxn modelId="{7E408C05-6EBC-974A-A0A6-1CF2826F78BA}" type="presParOf" srcId="{A082F4D0-4B05-D44E-8596-27A0A0812F48}" destId="{1F15D930-3011-F345-AE6C-88D2FE4747A8}" srcOrd="1" destOrd="0" presId="urn:microsoft.com/office/officeart/2008/layout/LinedList"/>
    <dgm:cxn modelId="{E6FDC877-49EF-754F-AE2A-07A977FE8E00}" type="presParOf" srcId="{1F15D930-3011-F345-AE6C-88D2FE4747A8}" destId="{4A4D830F-A28E-0642-AAC0-27B767ABCDDF}" srcOrd="0" destOrd="0" presId="urn:microsoft.com/office/officeart/2008/layout/LinedList"/>
    <dgm:cxn modelId="{665FF51C-F962-A748-85B3-FFDFA244A98D}" type="presParOf" srcId="{1F15D930-3011-F345-AE6C-88D2FE4747A8}" destId="{375BA17F-B229-EA4A-AC90-F8C81BBE2C11}" srcOrd="1" destOrd="0" presId="urn:microsoft.com/office/officeart/2008/layout/LinedList"/>
    <dgm:cxn modelId="{B2191703-CD55-7F42-8BD8-A49911D6DE7F}" type="presParOf" srcId="{A082F4D0-4B05-D44E-8596-27A0A0812F48}" destId="{5CF8ABC0-4793-C149-B244-BFECEF930555}" srcOrd="2" destOrd="0" presId="urn:microsoft.com/office/officeart/2008/layout/LinedList"/>
    <dgm:cxn modelId="{D3C557F5-F83A-A842-8FBF-55669553C726}" type="presParOf" srcId="{A082F4D0-4B05-D44E-8596-27A0A0812F48}" destId="{3899797D-927D-114D-9F73-2329964A8BE9}" srcOrd="3" destOrd="0" presId="urn:microsoft.com/office/officeart/2008/layout/LinedList"/>
    <dgm:cxn modelId="{258C56B1-B2C6-F646-A490-C3C6DC46B6A8}" type="presParOf" srcId="{3899797D-927D-114D-9F73-2329964A8BE9}" destId="{88DD8065-C905-F244-8F2E-43ACD54D6BCE}" srcOrd="0" destOrd="0" presId="urn:microsoft.com/office/officeart/2008/layout/LinedList"/>
    <dgm:cxn modelId="{9D1ADC93-A69D-1542-B490-CC0B548FD216}" type="presParOf" srcId="{3899797D-927D-114D-9F73-2329964A8BE9}" destId="{D1565F2F-DEBA-814C-8E33-6784BE101C50}" srcOrd="1" destOrd="0" presId="urn:microsoft.com/office/officeart/2008/layout/LinedList"/>
    <dgm:cxn modelId="{121EB169-FB1E-9245-948B-134379CF5988}" type="presParOf" srcId="{A082F4D0-4B05-D44E-8596-27A0A0812F48}" destId="{DBE0ED32-96CF-0B46-B5B8-13F394603DFE}" srcOrd="4" destOrd="0" presId="urn:microsoft.com/office/officeart/2008/layout/LinedList"/>
    <dgm:cxn modelId="{3FFF689C-FBD5-7C40-82BE-ABD3DACF563D}" type="presParOf" srcId="{A082F4D0-4B05-D44E-8596-27A0A0812F48}" destId="{3C09E2C3-5086-0F43-A0D4-6A8230284CD2}" srcOrd="5" destOrd="0" presId="urn:microsoft.com/office/officeart/2008/layout/LinedList"/>
    <dgm:cxn modelId="{B497112B-40A0-0245-B1C6-1F2B397F7AEB}" type="presParOf" srcId="{3C09E2C3-5086-0F43-A0D4-6A8230284CD2}" destId="{809F4EAE-27B0-C042-88CA-DC0184D2D569}" srcOrd="0" destOrd="0" presId="urn:microsoft.com/office/officeart/2008/layout/LinedList"/>
    <dgm:cxn modelId="{C37AADC5-581A-C249-BD29-9B104E3FFE70}" type="presParOf" srcId="{3C09E2C3-5086-0F43-A0D4-6A8230284CD2}" destId="{EB7F6D60-AEB2-B042-900B-AC3964AA90D1}" srcOrd="1" destOrd="0" presId="urn:microsoft.com/office/officeart/2008/layout/LinedList"/>
    <dgm:cxn modelId="{E854F238-46BF-2F47-9B64-A7B9CD1C1FAA}" type="presParOf" srcId="{A082F4D0-4B05-D44E-8596-27A0A0812F48}" destId="{B712A23C-D64B-D64B-B21E-50E873B3FDFE}" srcOrd="6" destOrd="0" presId="urn:microsoft.com/office/officeart/2008/layout/LinedList"/>
    <dgm:cxn modelId="{C435A9E0-836B-A240-BA68-4788E1F0CB9E}" type="presParOf" srcId="{A082F4D0-4B05-D44E-8596-27A0A0812F48}" destId="{2C0458EA-83FF-2D46-BD47-6F3558633E4F}" srcOrd="7" destOrd="0" presId="urn:microsoft.com/office/officeart/2008/layout/LinedList"/>
    <dgm:cxn modelId="{57C1530E-35E6-8641-A1D4-46DB302D8861}" type="presParOf" srcId="{2C0458EA-83FF-2D46-BD47-6F3558633E4F}" destId="{561F60E4-28A7-3444-BFFC-163E065C6071}" srcOrd="0" destOrd="0" presId="urn:microsoft.com/office/officeart/2008/layout/LinedList"/>
    <dgm:cxn modelId="{AAD51D64-BF98-5F49-A5D9-FC4DD94A6396}" type="presParOf" srcId="{2C0458EA-83FF-2D46-BD47-6F3558633E4F}" destId="{7F2C7178-3ECA-0E4A-939F-90B780565668}" srcOrd="1" destOrd="0" presId="urn:microsoft.com/office/officeart/2008/layout/LinedList"/>
    <dgm:cxn modelId="{903EF8F4-5DB1-E043-9304-FF0B6F3C2A34}" type="presParOf" srcId="{A082F4D0-4B05-D44E-8596-27A0A0812F48}" destId="{036E12C2-D0FA-EA4F-A611-8EFA0C4DDABD}" srcOrd="8" destOrd="0" presId="urn:microsoft.com/office/officeart/2008/layout/LinedList"/>
    <dgm:cxn modelId="{6756E4A0-3B20-9B4C-8F90-104E6E9430F1}" type="presParOf" srcId="{A082F4D0-4B05-D44E-8596-27A0A0812F48}" destId="{D8820FA4-6226-E346-99AD-D265A8BECF53}" srcOrd="9" destOrd="0" presId="urn:microsoft.com/office/officeart/2008/layout/LinedList"/>
    <dgm:cxn modelId="{7F61F451-3329-1046-97BB-17C389C9C220}" type="presParOf" srcId="{D8820FA4-6226-E346-99AD-D265A8BECF53}" destId="{CBD5C05E-5B84-BC45-8BFF-5C22DADA9F9E}" srcOrd="0" destOrd="0" presId="urn:microsoft.com/office/officeart/2008/layout/LinedList"/>
    <dgm:cxn modelId="{E3A30EFB-943A-EE41-866C-FA37DE2B1354}" type="presParOf" srcId="{D8820FA4-6226-E346-99AD-D265A8BECF53}" destId="{B98AA07B-B1D7-1640-A3E5-C2B037F10441}" srcOrd="1" destOrd="0" presId="urn:microsoft.com/office/officeart/2008/layout/LinedList"/>
    <dgm:cxn modelId="{8AC80023-67AB-0F44-99A2-41B5E4BE669F}" type="presParOf" srcId="{A082F4D0-4B05-D44E-8596-27A0A0812F48}" destId="{A4ED4D3F-6EB8-BA43-B871-7EAA0775C870}" srcOrd="10" destOrd="0" presId="urn:microsoft.com/office/officeart/2008/layout/LinedList"/>
    <dgm:cxn modelId="{87AAEE9B-1D06-9C49-AAAA-7485246AA1A5}" type="presParOf" srcId="{A082F4D0-4B05-D44E-8596-27A0A0812F48}" destId="{45D1767E-3340-C84F-BE85-963174BD86F7}" srcOrd="11" destOrd="0" presId="urn:microsoft.com/office/officeart/2008/layout/LinedList"/>
    <dgm:cxn modelId="{66C2DDA7-A5CF-DA48-B3A9-16A377F02721}" type="presParOf" srcId="{45D1767E-3340-C84F-BE85-963174BD86F7}" destId="{09982F6E-C8A7-CB4A-8287-5C13A38C689C}" srcOrd="0" destOrd="0" presId="urn:microsoft.com/office/officeart/2008/layout/LinedList"/>
    <dgm:cxn modelId="{78FB7965-0936-FC48-8550-8A91125949E6}" type="presParOf" srcId="{45D1767E-3340-C84F-BE85-963174BD86F7}" destId="{E5B29BCC-B1F0-4849-9E98-F42781E9D066}" srcOrd="1" destOrd="0" presId="urn:microsoft.com/office/officeart/2008/layout/LinedList"/>
    <dgm:cxn modelId="{24B6409F-D785-7B44-835D-C607BB304B8F}" type="presParOf" srcId="{A082F4D0-4B05-D44E-8596-27A0A0812F48}" destId="{796D97E0-2A28-1F47-AD9F-B5E08D1595A9}" srcOrd="12" destOrd="0" presId="urn:microsoft.com/office/officeart/2008/layout/LinedList"/>
    <dgm:cxn modelId="{71771CC0-DD1C-3D45-A142-ABFFA97CBFAF}" type="presParOf" srcId="{A082F4D0-4B05-D44E-8596-27A0A0812F48}" destId="{CDA7CB7D-9690-7645-82E9-B7BA3C9F13D4}" srcOrd="13" destOrd="0" presId="urn:microsoft.com/office/officeart/2008/layout/LinedList"/>
    <dgm:cxn modelId="{4CBACED8-9DB2-9147-9E4D-FD0E27D2CB00}" type="presParOf" srcId="{CDA7CB7D-9690-7645-82E9-B7BA3C9F13D4}" destId="{8C6EBD10-98C8-E946-828F-F0DF533D28B1}" srcOrd="0" destOrd="0" presId="urn:microsoft.com/office/officeart/2008/layout/LinedList"/>
    <dgm:cxn modelId="{BA484825-ACF0-0744-A084-E5A154AA760D}" type="presParOf" srcId="{CDA7CB7D-9690-7645-82E9-B7BA3C9F13D4}" destId="{800694D0-206B-FE43-BF86-A2CFED33B495}" srcOrd="1" destOrd="0" presId="urn:microsoft.com/office/officeart/2008/layout/LinedList"/>
    <dgm:cxn modelId="{519FBB6C-57C4-1441-B2BE-54CE4C3C4923}" type="presParOf" srcId="{A082F4D0-4B05-D44E-8596-27A0A0812F48}" destId="{B8C22203-3CEB-1F4F-AABE-EDDA73FE0336}" srcOrd="14" destOrd="0" presId="urn:microsoft.com/office/officeart/2008/layout/LinedList"/>
    <dgm:cxn modelId="{C211639D-30A3-F744-871C-7CD16CC1BAF7}" type="presParOf" srcId="{A082F4D0-4B05-D44E-8596-27A0A0812F48}" destId="{6EE3594C-96FB-0D48-9C1B-2CAE2D70D65D}" srcOrd="15" destOrd="0" presId="urn:microsoft.com/office/officeart/2008/layout/LinedList"/>
    <dgm:cxn modelId="{B4DF33CE-3D4E-6545-ADA4-DEAA91E51BD3}" type="presParOf" srcId="{6EE3594C-96FB-0D48-9C1B-2CAE2D70D65D}" destId="{20D905B0-8A84-4742-AD53-C29C7E04B37E}" srcOrd="0" destOrd="0" presId="urn:microsoft.com/office/officeart/2008/layout/LinedList"/>
    <dgm:cxn modelId="{6E2D9041-985E-464D-96AB-1AC032F83D77}" type="presParOf" srcId="{6EE3594C-96FB-0D48-9C1B-2CAE2D70D65D}" destId="{42100BE9-D975-864E-89F9-8453D53987D5}" srcOrd="1" destOrd="0" presId="urn:microsoft.com/office/officeart/2008/layout/LinedList"/>
    <dgm:cxn modelId="{9921F4C7-AE40-3B4C-BFFF-1AD7172B7134}" type="presParOf" srcId="{A082F4D0-4B05-D44E-8596-27A0A0812F48}" destId="{EC11E8FF-4A22-BB40-84E0-E9252D80ED44}" srcOrd="16" destOrd="0" presId="urn:microsoft.com/office/officeart/2008/layout/LinedList"/>
    <dgm:cxn modelId="{426938DF-4EA0-D745-8851-A2C41BE45572}" type="presParOf" srcId="{A082F4D0-4B05-D44E-8596-27A0A0812F48}" destId="{0172004A-A46F-764B-AE77-9D28BF8417D5}" srcOrd="17" destOrd="0" presId="urn:microsoft.com/office/officeart/2008/layout/LinedList"/>
    <dgm:cxn modelId="{725A0B67-E4D1-7C4F-BCF6-8D0B766A3857}" type="presParOf" srcId="{0172004A-A46F-764B-AE77-9D28BF8417D5}" destId="{AA53ED5A-9AAA-9C4F-8FC5-61FF1B165A5C}" srcOrd="0" destOrd="0" presId="urn:microsoft.com/office/officeart/2008/layout/LinedList"/>
    <dgm:cxn modelId="{C96246E8-0D98-D547-ADA2-E63FEA3A12D7}" type="presParOf" srcId="{0172004A-A46F-764B-AE77-9D28BF8417D5}" destId="{BD0394C9-A6A9-A74B-AD1E-2A8BEC48D660}" srcOrd="1" destOrd="0" presId="urn:microsoft.com/office/officeart/2008/layout/LinedList"/>
    <dgm:cxn modelId="{0E60043B-9256-7844-9728-8F1D64B46222}" type="presParOf" srcId="{A082F4D0-4B05-D44E-8596-27A0A0812F48}" destId="{52B80A0B-E627-354D-A2A5-D421E8C720FB}" srcOrd="18" destOrd="0" presId="urn:microsoft.com/office/officeart/2008/layout/LinedList"/>
    <dgm:cxn modelId="{6E33F993-F777-4742-9147-C035F727255B}" type="presParOf" srcId="{A082F4D0-4B05-D44E-8596-27A0A0812F48}" destId="{577AAB93-B6C7-3947-8A49-6A13A3062F6D}" srcOrd="19" destOrd="0" presId="urn:microsoft.com/office/officeart/2008/layout/LinedList"/>
    <dgm:cxn modelId="{7214A7F4-6B8D-B247-843E-3137B7C6C2C4}" type="presParOf" srcId="{577AAB93-B6C7-3947-8A49-6A13A3062F6D}" destId="{10396D81-B564-1644-B953-7D4EF8812AF8}" srcOrd="0" destOrd="0" presId="urn:microsoft.com/office/officeart/2008/layout/LinedList"/>
    <dgm:cxn modelId="{F89DC0B1-3FF9-6C4E-8D18-DB0D7C8432AE}" type="presParOf" srcId="{577AAB93-B6C7-3947-8A49-6A13A3062F6D}" destId="{032E14FD-3AE0-FF41-90B5-4E8C6AAE7A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96472B-FF28-4630-93AE-794D71A66DCB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857092-51DA-4A4E-88D2-A9A84EF108B0}">
      <dgm:prSet/>
      <dgm:spPr/>
      <dgm:t>
        <a:bodyPr/>
        <a:lstStyle/>
        <a:p>
          <a:r>
            <a:rPr lang="pl-PL" dirty="0"/>
            <a:t>7:30 Śniadanie </a:t>
          </a:r>
          <a:endParaRPr lang="en-US" dirty="0"/>
        </a:p>
      </dgm:t>
    </dgm:pt>
    <dgm:pt modelId="{7B9C453D-0B15-40F8-9A14-972813437C6D}" type="parTrans" cxnId="{C6D0981B-6F79-4F4F-94F1-FBAD360F6298}">
      <dgm:prSet/>
      <dgm:spPr/>
      <dgm:t>
        <a:bodyPr/>
        <a:lstStyle/>
        <a:p>
          <a:endParaRPr lang="en-US"/>
        </a:p>
      </dgm:t>
    </dgm:pt>
    <dgm:pt modelId="{E2E6B7D9-44DF-4006-BE91-AB2221CFA826}" type="sibTrans" cxnId="{C6D0981B-6F79-4F4F-94F1-FBAD360F6298}">
      <dgm:prSet/>
      <dgm:spPr/>
      <dgm:t>
        <a:bodyPr/>
        <a:lstStyle/>
        <a:p>
          <a:endParaRPr lang="en-US"/>
        </a:p>
      </dgm:t>
    </dgm:pt>
    <dgm:pt modelId="{458D1282-0A15-4E0D-9804-8ED5124A40E1}">
      <dgm:prSet/>
      <dgm:spPr/>
      <dgm:t>
        <a:bodyPr/>
        <a:lstStyle/>
        <a:p>
          <a:r>
            <a:rPr lang="pl-PL" dirty="0"/>
            <a:t>9:00 Psycholog sportowy </a:t>
          </a:r>
          <a:endParaRPr lang="en-US" dirty="0"/>
        </a:p>
      </dgm:t>
    </dgm:pt>
    <dgm:pt modelId="{BBDFB64B-F26E-48D7-A5B7-0C3478507CDC}" type="parTrans" cxnId="{EC976F2B-C789-40CB-984B-6B5E20A31C84}">
      <dgm:prSet/>
      <dgm:spPr/>
      <dgm:t>
        <a:bodyPr/>
        <a:lstStyle/>
        <a:p>
          <a:endParaRPr lang="en-US"/>
        </a:p>
      </dgm:t>
    </dgm:pt>
    <dgm:pt modelId="{0F6248F6-46A7-4562-92E9-B6DA0D54A78F}" type="sibTrans" cxnId="{EC976F2B-C789-40CB-984B-6B5E20A31C84}">
      <dgm:prSet/>
      <dgm:spPr/>
      <dgm:t>
        <a:bodyPr/>
        <a:lstStyle/>
        <a:p>
          <a:endParaRPr lang="en-US"/>
        </a:p>
      </dgm:t>
    </dgm:pt>
    <dgm:pt modelId="{A922B57F-76AE-402E-93E5-7C3DE94361B9}">
      <dgm:prSet/>
      <dgm:spPr/>
      <dgm:t>
        <a:bodyPr/>
        <a:lstStyle/>
        <a:p>
          <a:r>
            <a:rPr lang="pl-PL" dirty="0"/>
            <a:t>11:00 - 13:00 Mecz K18 - K21</a:t>
          </a:r>
          <a:endParaRPr lang="en-US" dirty="0"/>
        </a:p>
      </dgm:t>
    </dgm:pt>
    <dgm:pt modelId="{EB14E4CD-1E30-4795-BA30-17143F0E8FDA}" type="parTrans" cxnId="{FE6EBA67-C013-4CBB-A7D9-EDD68C63B730}">
      <dgm:prSet/>
      <dgm:spPr/>
      <dgm:t>
        <a:bodyPr/>
        <a:lstStyle/>
        <a:p>
          <a:endParaRPr lang="en-US"/>
        </a:p>
      </dgm:t>
    </dgm:pt>
    <dgm:pt modelId="{EE42033C-6EE0-45FB-946C-FB27CB3FB43A}" type="sibTrans" cxnId="{FE6EBA67-C013-4CBB-A7D9-EDD68C63B730}">
      <dgm:prSet/>
      <dgm:spPr/>
      <dgm:t>
        <a:bodyPr/>
        <a:lstStyle/>
        <a:p>
          <a:endParaRPr lang="en-US"/>
        </a:p>
      </dgm:t>
    </dgm:pt>
    <dgm:pt modelId="{CE8FA153-1D6A-458B-B8D1-358F7F67F1BC}">
      <dgm:prSet/>
      <dgm:spPr/>
      <dgm:t>
        <a:bodyPr/>
        <a:lstStyle/>
        <a:p>
          <a:r>
            <a:rPr lang="pl-PL" dirty="0"/>
            <a:t>13:15 Obiad </a:t>
          </a:r>
          <a:endParaRPr lang="en-US" dirty="0"/>
        </a:p>
      </dgm:t>
    </dgm:pt>
    <dgm:pt modelId="{A0F56BB0-AD02-46DF-A631-751D0348571B}" type="parTrans" cxnId="{E28AC3DA-A4C7-41B4-BAAE-592C7F04CB93}">
      <dgm:prSet/>
      <dgm:spPr/>
      <dgm:t>
        <a:bodyPr/>
        <a:lstStyle/>
        <a:p>
          <a:endParaRPr lang="en-US"/>
        </a:p>
      </dgm:t>
    </dgm:pt>
    <dgm:pt modelId="{8D319D1C-0B0C-47D3-95DC-2530EB6432FD}" type="sibTrans" cxnId="{E28AC3DA-A4C7-41B4-BAAE-592C7F04CB93}">
      <dgm:prSet/>
      <dgm:spPr/>
      <dgm:t>
        <a:bodyPr/>
        <a:lstStyle/>
        <a:p>
          <a:endParaRPr lang="en-US"/>
        </a:p>
      </dgm:t>
    </dgm:pt>
    <dgm:pt modelId="{CD30961C-78C4-4AF1-8967-DFCB9A6FD19D}">
      <dgm:prSet/>
      <dgm:spPr/>
      <dgm:t>
        <a:bodyPr/>
        <a:lstStyle/>
        <a:p>
          <a:r>
            <a:rPr lang="pl-PL" dirty="0"/>
            <a:t>19:00 Kolacja</a:t>
          </a:r>
          <a:endParaRPr lang="en-US" dirty="0"/>
        </a:p>
      </dgm:t>
    </dgm:pt>
    <dgm:pt modelId="{AC0B1F6C-9A4E-4B06-892A-5A8999D0BA85}" type="parTrans" cxnId="{529C46D6-DE20-41B1-866E-D46681C1D2A4}">
      <dgm:prSet/>
      <dgm:spPr/>
      <dgm:t>
        <a:bodyPr/>
        <a:lstStyle/>
        <a:p>
          <a:endParaRPr lang="en-US"/>
        </a:p>
      </dgm:t>
    </dgm:pt>
    <dgm:pt modelId="{94EFAA7F-A0DD-4101-9BB5-A59ED0358CB6}" type="sibTrans" cxnId="{529C46D6-DE20-41B1-866E-D46681C1D2A4}">
      <dgm:prSet/>
      <dgm:spPr/>
      <dgm:t>
        <a:bodyPr/>
        <a:lstStyle/>
        <a:p>
          <a:endParaRPr lang="en-US"/>
        </a:p>
      </dgm:t>
    </dgm:pt>
    <dgm:pt modelId="{78451C4E-4F32-4354-B217-D77D13D36708}">
      <dgm:prSet/>
      <dgm:spPr/>
      <dgm:t>
        <a:bodyPr/>
        <a:lstStyle/>
        <a:p>
          <a:r>
            <a:rPr lang="en-US" dirty="0"/>
            <a:t>20:00 Team building</a:t>
          </a:r>
        </a:p>
      </dgm:t>
    </dgm:pt>
    <dgm:pt modelId="{D024E895-3837-4992-9CAC-B071FB374708}" type="parTrans" cxnId="{D391B516-1A2C-4A3B-ADF3-A0AC76D38B3D}">
      <dgm:prSet/>
      <dgm:spPr/>
      <dgm:t>
        <a:bodyPr/>
        <a:lstStyle/>
        <a:p>
          <a:endParaRPr lang="en-US"/>
        </a:p>
      </dgm:t>
    </dgm:pt>
    <dgm:pt modelId="{CDA6C93A-88FE-4634-88AA-FA75D0590D4B}" type="sibTrans" cxnId="{D391B516-1A2C-4A3B-ADF3-A0AC76D38B3D}">
      <dgm:prSet/>
      <dgm:spPr/>
      <dgm:t>
        <a:bodyPr/>
        <a:lstStyle/>
        <a:p>
          <a:endParaRPr lang="en-US"/>
        </a:p>
      </dgm:t>
    </dgm:pt>
    <dgm:pt modelId="{5751CD32-76C9-8945-8771-143BDCE5AC48}">
      <dgm:prSet/>
      <dgm:spPr/>
      <dgm:t>
        <a:bodyPr/>
        <a:lstStyle/>
        <a:p>
          <a:r>
            <a:rPr lang="en-US" dirty="0"/>
            <a:t>15:00 </a:t>
          </a:r>
          <a:r>
            <a:rPr lang="en-US" dirty="0" err="1"/>
            <a:t>Odnowa</a:t>
          </a:r>
          <a:r>
            <a:rPr lang="en-US" dirty="0"/>
            <a:t> </a:t>
          </a:r>
          <a:r>
            <a:rPr lang="en-US" dirty="0" err="1"/>
            <a:t>biologiczna</a:t>
          </a:r>
          <a:endParaRPr lang="en-US" dirty="0"/>
        </a:p>
      </dgm:t>
    </dgm:pt>
    <dgm:pt modelId="{B1F06D7E-EB6B-BF48-BA6C-F3FCE3C9AD5B}" type="parTrans" cxnId="{4F80368E-0807-0C47-AE20-428430A51A5F}">
      <dgm:prSet/>
      <dgm:spPr/>
      <dgm:t>
        <a:bodyPr/>
        <a:lstStyle/>
        <a:p>
          <a:endParaRPr lang="pl-PL"/>
        </a:p>
      </dgm:t>
    </dgm:pt>
    <dgm:pt modelId="{3165F077-3BAE-5D48-84E1-315B66BA7C65}" type="sibTrans" cxnId="{4F80368E-0807-0C47-AE20-428430A51A5F}">
      <dgm:prSet/>
      <dgm:spPr/>
      <dgm:t>
        <a:bodyPr/>
        <a:lstStyle/>
        <a:p>
          <a:endParaRPr lang="pl-PL"/>
        </a:p>
      </dgm:t>
    </dgm:pt>
    <dgm:pt modelId="{317D7C4B-B532-2C4A-91BB-E9D24EA6D753}" type="pres">
      <dgm:prSet presAssocID="{1B96472B-FF28-4630-93AE-794D71A66DCB}" presName="vert0" presStyleCnt="0">
        <dgm:presLayoutVars>
          <dgm:dir/>
          <dgm:animOne val="branch"/>
          <dgm:animLvl val="lvl"/>
        </dgm:presLayoutVars>
      </dgm:prSet>
      <dgm:spPr/>
    </dgm:pt>
    <dgm:pt modelId="{8DABEA65-44E2-4A40-B9BD-55CF72AC1DBA}" type="pres">
      <dgm:prSet presAssocID="{B1857092-51DA-4A4E-88D2-A9A84EF108B0}" presName="thickLine" presStyleLbl="alignNode1" presStyleIdx="0" presStyleCnt="7"/>
      <dgm:spPr/>
    </dgm:pt>
    <dgm:pt modelId="{8E2DA91D-0F31-5A44-A539-5C1BA176EC6B}" type="pres">
      <dgm:prSet presAssocID="{B1857092-51DA-4A4E-88D2-A9A84EF108B0}" presName="horz1" presStyleCnt="0"/>
      <dgm:spPr/>
    </dgm:pt>
    <dgm:pt modelId="{5FECB48F-964B-284F-95BE-A938CB33615F}" type="pres">
      <dgm:prSet presAssocID="{B1857092-51DA-4A4E-88D2-A9A84EF108B0}" presName="tx1" presStyleLbl="revTx" presStyleIdx="0" presStyleCnt="7"/>
      <dgm:spPr/>
    </dgm:pt>
    <dgm:pt modelId="{DDB68E3B-1A74-434E-A1CB-0488D19183EF}" type="pres">
      <dgm:prSet presAssocID="{B1857092-51DA-4A4E-88D2-A9A84EF108B0}" presName="vert1" presStyleCnt="0"/>
      <dgm:spPr/>
    </dgm:pt>
    <dgm:pt modelId="{F8988549-1CF1-7C47-8C1C-8357C7781A0C}" type="pres">
      <dgm:prSet presAssocID="{458D1282-0A15-4E0D-9804-8ED5124A40E1}" presName="thickLine" presStyleLbl="alignNode1" presStyleIdx="1" presStyleCnt="7"/>
      <dgm:spPr/>
    </dgm:pt>
    <dgm:pt modelId="{367A96AF-3E92-6B4C-ADB5-EE7257581EBF}" type="pres">
      <dgm:prSet presAssocID="{458D1282-0A15-4E0D-9804-8ED5124A40E1}" presName="horz1" presStyleCnt="0"/>
      <dgm:spPr/>
    </dgm:pt>
    <dgm:pt modelId="{376DF5B8-AE21-A943-B4F0-41A24A034F03}" type="pres">
      <dgm:prSet presAssocID="{458D1282-0A15-4E0D-9804-8ED5124A40E1}" presName="tx1" presStyleLbl="revTx" presStyleIdx="1" presStyleCnt="7"/>
      <dgm:spPr/>
    </dgm:pt>
    <dgm:pt modelId="{D7B309CE-4523-B249-BF26-DDE899EB362C}" type="pres">
      <dgm:prSet presAssocID="{458D1282-0A15-4E0D-9804-8ED5124A40E1}" presName="vert1" presStyleCnt="0"/>
      <dgm:spPr/>
    </dgm:pt>
    <dgm:pt modelId="{B146D78B-4139-CF40-B84C-3BF0E70B9182}" type="pres">
      <dgm:prSet presAssocID="{A922B57F-76AE-402E-93E5-7C3DE94361B9}" presName="thickLine" presStyleLbl="alignNode1" presStyleIdx="2" presStyleCnt="7"/>
      <dgm:spPr/>
    </dgm:pt>
    <dgm:pt modelId="{51212841-F787-2C4B-BD94-26B752ADD50E}" type="pres">
      <dgm:prSet presAssocID="{A922B57F-76AE-402E-93E5-7C3DE94361B9}" presName="horz1" presStyleCnt="0"/>
      <dgm:spPr/>
    </dgm:pt>
    <dgm:pt modelId="{65A2E3A4-705B-894F-B472-48B07436D201}" type="pres">
      <dgm:prSet presAssocID="{A922B57F-76AE-402E-93E5-7C3DE94361B9}" presName="tx1" presStyleLbl="revTx" presStyleIdx="2" presStyleCnt="7"/>
      <dgm:spPr/>
    </dgm:pt>
    <dgm:pt modelId="{C2D832EE-0312-0F4F-90B7-F0A4FC9516E1}" type="pres">
      <dgm:prSet presAssocID="{A922B57F-76AE-402E-93E5-7C3DE94361B9}" presName="vert1" presStyleCnt="0"/>
      <dgm:spPr/>
    </dgm:pt>
    <dgm:pt modelId="{D0547636-E82E-A546-A605-3A0E7F714EB3}" type="pres">
      <dgm:prSet presAssocID="{CE8FA153-1D6A-458B-B8D1-358F7F67F1BC}" presName="thickLine" presStyleLbl="alignNode1" presStyleIdx="3" presStyleCnt="7"/>
      <dgm:spPr/>
    </dgm:pt>
    <dgm:pt modelId="{23F13D61-918B-CF49-8178-9305505295C6}" type="pres">
      <dgm:prSet presAssocID="{CE8FA153-1D6A-458B-B8D1-358F7F67F1BC}" presName="horz1" presStyleCnt="0"/>
      <dgm:spPr/>
    </dgm:pt>
    <dgm:pt modelId="{C1956FB4-274E-AA49-B769-F9DAE0BBC62E}" type="pres">
      <dgm:prSet presAssocID="{CE8FA153-1D6A-458B-B8D1-358F7F67F1BC}" presName="tx1" presStyleLbl="revTx" presStyleIdx="3" presStyleCnt="7"/>
      <dgm:spPr/>
    </dgm:pt>
    <dgm:pt modelId="{600558C1-84F8-2440-857D-DB4C52CDA0DD}" type="pres">
      <dgm:prSet presAssocID="{CE8FA153-1D6A-458B-B8D1-358F7F67F1BC}" presName="vert1" presStyleCnt="0"/>
      <dgm:spPr/>
    </dgm:pt>
    <dgm:pt modelId="{2A2B8D96-7B49-584F-A41E-A9B507E8E5C4}" type="pres">
      <dgm:prSet presAssocID="{5751CD32-76C9-8945-8771-143BDCE5AC48}" presName="thickLine" presStyleLbl="alignNode1" presStyleIdx="4" presStyleCnt="7"/>
      <dgm:spPr/>
    </dgm:pt>
    <dgm:pt modelId="{27F0B696-37B8-4C4B-8195-726C851ED359}" type="pres">
      <dgm:prSet presAssocID="{5751CD32-76C9-8945-8771-143BDCE5AC48}" presName="horz1" presStyleCnt="0"/>
      <dgm:spPr/>
    </dgm:pt>
    <dgm:pt modelId="{BA50BF18-9E8E-D746-A501-08C8FA69183D}" type="pres">
      <dgm:prSet presAssocID="{5751CD32-76C9-8945-8771-143BDCE5AC48}" presName="tx1" presStyleLbl="revTx" presStyleIdx="4" presStyleCnt="7"/>
      <dgm:spPr/>
    </dgm:pt>
    <dgm:pt modelId="{BCB42327-68D5-2646-8490-23115BBD24A9}" type="pres">
      <dgm:prSet presAssocID="{5751CD32-76C9-8945-8771-143BDCE5AC48}" presName="vert1" presStyleCnt="0"/>
      <dgm:spPr/>
    </dgm:pt>
    <dgm:pt modelId="{0A6F1A35-22B6-6540-B406-5D2F58ACE699}" type="pres">
      <dgm:prSet presAssocID="{CD30961C-78C4-4AF1-8967-DFCB9A6FD19D}" presName="thickLine" presStyleLbl="alignNode1" presStyleIdx="5" presStyleCnt="7"/>
      <dgm:spPr/>
    </dgm:pt>
    <dgm:pt modelId="{C5455532-3B24-304A-ABC2-3FCCC3A83994}" type="pres">
      <dgm:prSet presAssocID="{CD30961C-78C4-4AF1-8967-DFCB9A6FD19D}" presName="horz1" presStyleCnt="0"/>
      <dgm:spPr/>
    </dgm:pt>
    <dgm:pt modelId="{D1122407-A4EC-914D-B68E-FC196414895C}" type="pres">
      <dgm:prSet presAssocID="{CD30961C-78C4-4AF1-8967-DFCB9A6FD19D}" presName="tx1" presStyleLbl="revTx" presStyleIdx="5" presStyleCnt="7"/>
      <dgm:spPr/>
    </dgm:pt>
    <dgm:pt modelId="{F4E2D784-F1DD-B743-B72A-87C3FA0FE7A5}" type="pres">
      <dgm:prSet presAssocID="{CD30961C-78C4-4AF1-8967-DFCB9A6FD19D}" presName="vert1" presStyleCnt="0"/>
      <dgm:spPr/>
    </dgm:pt>
    <dgm:pt modelId="{8B145DD2-63D4-5740-9080-0E4BD24D2A7F}" type="pres">
      <dgm:prSet presAssocID="{78451C4E-4F32-4354-B217-D77D13D36708}" presName="thickLine" presStyleLbl="alignNode1" presStyleIdx="6" presStyleCnt="7"/>
      <dgm:spPr/>
    </dgm:pt>
    <dgm:pt modelId="{F9C04AE8-1F54-C843-88FA-A4642D541AC6}" type="pres">
      <dgm:prSet presAssocID="{78451C4E-4F32-4354-B217-D77D13D36708}" presName="horz1" presStyleCnt="0"/>
      <dgm:spPr/>
    </dgm:pt>
    <dgm:pt modelId="{3049BBE9-50EF-FA4D-931C-8687171EF50F}" type="pres">
      <dgm:prSet presAssocID="{78451C4E-4F32-4354-B217-D77D13D36708}" presName="tx1" presStyleLbl="revTx" presStyleIdx="6" presStyleCnt="7"/>
      <dgm:spPr/>
    </dgm:pt>
    <dgm:pt modelId="{9042F495-E1E9-944C-9870-09FDBBC794D4}" type="pres">
      <dgm:prSet presAssocID="{78451C4E-4F32-4354-B217-D77D13D36708}" presName="vert1" presStyleCnt="0"/>
      <dgm:spPr/>
    </dgm:pt>
  </dgm:ptLst>
  <dgm:cxnLst>
    <dgm:cxn modelId="{7CE01408-3E10-F947-99B2-949312B82AEA}" type="presOf" srcId="{CD30961C-78C4-4AF1-8967-DFCB9A6FD19D}" destId="{D1122407-A4EC-914D-B68E-FC196414895C}" srcOrd="0" destOrd="0" presId="urn:microsoft.com/office/officeart/2008/layout/LinedList"/>
    <dgm:cxn modelId="{D391B516-1A2C-4A3B-ADF3-A0AC76D38B3D}" srcId="{1B96472B-FF28-4630-93AE-794D71A66DCB}" destId="{78451C4E-4F32-4354-B217-D77D13D36708}" srcOrd="6" destOrd="0" parTransId="{D024E895-3837-4992-9CAC-B071FB374708}" sibTransId="{CDA6C93A-88FE-4634-88AA-FA75D0590D4B}"/>
    <dgm:cxn modelId="{C6D0981B-6F79-4F4F-94F1-FBAD360F6298}" srcId="{1B96472B-FF28-4630-93AE-794D71A66DCB}" destId="{B1857092-51DA-4A4E-88D2-A9A84EF108B0}" srcOrd="0" destOrd="0" parTransId="{7B9C453D-0B15-40F8-9A14-972813437C6D}" sibTransId="{E2E6B7D9-44DF-4006-BE91-AB2221CFA826}"/>
    <dgm:cxn modelId="{EC976F2B-C789-40CB-984B-6B5E20A31C84}" srcId="{1B96472B-FF28-4630-93AE-794D71A66DCB}" destId="{458D1282-0A15-4E0D-9804-8ED5124A40E1}" srcOrd="1" destOrd="0" parTransId="{BBDFB64B-F26E-48D7-A5B7-0C3478507CDC}" sibTransId="{0F6248F6-46A7-4562-92E9-B6DA0D54A78F}"/>
    <dgm:cxn modelId="{2E952E3C-8EE9-5B44-9006-C4A1C8BB8BBD}" type="presOf" srcId="{B1857092-51DA-4A4E-88D2-A9A84EF108B0}" destId="{5FECB48F-964B-284F-95BE-A938CB33615F}" srcOrd="0" destOrd="0" presId="urn:microsoft.com/office/officeart/2008/layout/LinedList"/>
    <dgm:cxn modelId="{418D774F-4EBD-D342-815E-3D548E167484}" type="presOf" srcId="{CE8FA153-1D6A-458B-B8D1-358F7F67F1BC}" destId="{C1956FB4-274E-AA49-B769-F9DAE0BBC62E}" srcOrd="0" destOrd="0" presId="urn:microsoft.com/office/officeart/2008/layout/LinedList"/>
    <dgm:cxn modelId="{82E28252-4160-2C4A-A0E7-1DEC21D34500}" type="presOf" srcId="{1B96472B-FF28-4630-93AE-794D71A66DCB}" destId="{317D7C4B-B532-2C4A-91BB-E9D24EA6D753}" srcOrd="0" destOrd="0" presId="urn:microsoft.com/office/officeart/2008/layout/LinedList"/>
    <dgm:cxn modelId="{FE6EBA67-C013-4CBB-A7D9-EDD68C63B730}" srcId="{1B96472B-FF28-4630-93AE-794D71A66DCB}" destId="{A922B57F-76AE-402E-93E5-7C3DE94361B9}" srcOrd="2" destOrd="0" parTransId="{EB14E4CD-1E30-4795-BA30-17143F0E8FDA}" sibTransId="{EE42033C-6EE0-45FB-946C-FB27CB3FB43A}"/>
    <dgm:cxn modelId="{4F80368E-0807-0C47-AE20-428430A51A5F}" srcId="{1B96472B-FF28-4630-93AE-794D71A66DCB}" destId="{5751CD32-76C9-8945-8771-143BDCE5AC48}" srcOrd="4" destOrd="0" parTransId="{B1F06D7E-EB6B-BF48-BA6C-F3FCE3C9AD5B}" sibTransId="{3165F077-3BAE-5D48-84E1-315B66BA7C65}"/>
    <dgm:cxn modelId="{21F1C392-DA36-8948-9117-3BC77CEAFEB7}" type="presOf" srcId="{78451C4E-4F32-4354-B217-D77D13D36708}" destId="{3049BBE9-50EF-FA4D-931C-8687171EF50F}" srcOrd="0" destOrd="0" presId="urn:microsoft.com/office/officeart/2008/layout/LinedList"/>
    <dgm:cxn modelId="{17BA3995-74AF-044B-B426-3085128B6CEC}" type="presOf" srcId="{5751CD32-76C9-8945-8771-143BDCE5AC48}" destId="{BA50BF18-9E8E-D746-A501-08C8FA69183D}" srcOrd="0" destOrd="0" presId="urn:microsoft.com/office/officeart/2008/layout/LinedList"/>
    <dgm:cxn modelId="{1F9C76B2-7A8F-3C47-B5DE-B738D4789665}" type="presOf" srcId="{458D1282-0A15-4E0D-9804-8ED5124A40E1}" destId="{376DF5B8-AE21-A943-B4F0-41A24A034F03}" srcOrd="0" destOrd="0" presId="urn:microsoft.com/office/officeart/2008/layout/LinedList"/>
    <dgm:cxn modelId="{529C46D6-DE20-41B1-866E-D46681C1D2A4}" srcId="{1B96472B-FF28-4630-93AE-794D71A66DCB}" destId="{CD30961C-78C4-4AF1-8967-DFCB9A6FD19D}" srcOrd="5" destOrd="0" parTransId="{AC0B1F6C-9A4E-4B06-892A-5A8999D0BA85}" sibTransId="{94EFAA7F-A0DD-4101-9BB5-A59ED0358CB6}"/>
    <dgm:cxn modelId="{E28AC3DA-A4C7-41B4-BAAE-592C7F04CB93}" srcId="{1B96472B-FF28-4630-93AE-794D71A66DCB}" destId="{CE8FA153-1D6A-458B-B8D1-358F7F67F1BC}" srcOrd="3" destOrd="0" parTransId="{A0F56BB0-AD02-46DF-A631-751D0348571B}" sibTransId="{8D319D1C-0B0C-47D3-95DC-2530EB6432FD}"/>
    <dgm:cxn modelId="{C0125EEF-2512-3B49-9508-078551A68C80}" type="presOf" srcId="{A922B57F-76AE-402E-93E5-7C3DE94361B9}" destId="{65A2E3A4-705B-894F-B472-48B07436D201}" srcOrd="0" destOrd="0" presId="urn:microsoft.com/office/officeart/2008/layout/LinedList"/>
    <dgm:cxn modelId="{D1397C76-617F-A94D-B57A-B3564C6D8026}" type="presParOf" srcId="{317D7C4B-B532-2C4A-91BB-E9D24EA6D753}" destId="{8DABEA65-44E2-4A40-B9BD-55CF72AC1DBA}" srcOrd="0" destOrd="0" presId="urn:microsoft.com/office/officeart/2008/layout/LinedList"/>
    <dgm:cxn modelId="{E52A0D63-AE33-BF45-B232-AAAB01BBF001}" type="presParOf" srcId="{317D7C4B-B532-2C4A-91BB-E9D24EA6D753}" destId="{8E2DA91D-0F31-5A44-A539-5C1BA176EC6B}" srcOrd="1" destOrd="0" presId="urn:microsoft.com/office/officeart/2008/layout/LinedList"/>
    <dgm:cxn modelId="{3EDB87BB-B46F-EB45-B94F-9FE2A32089C0}" type="presParOf" srcId="{8E2DA91D-0F31-5A44-A539-5C1BA176EC6B}" destId="{5FECB48F-964B-284F-95BE-A938CB33615F}" srcOrd="0" destOrd="0" presId="urn:microsoft.com/office/officeart/2008/layout/LinedList"/>
    <dgm:cxn modelId="{DF0661BF-091C-B64A-B7D2-200D0518FA77}" type="presParOf" srcId="{8E2DA91D-0F31-5A44-A539-5C1BA176EC6B}" destId="{DDB68E3B-1A74-434E-A1CB-0488D19183EF}" srcOrd="1" destOrd="0" presId="urn:microsoft.com/office/officeart/2008/layout/LinedList"/>
    <dgm:cxn modelId="{25B6EE40-0E39-CA44-9CA9-E4EACF326963}" type="presParOf" srcId="{317D7C4B-B532-2C4A-91BB-E9D24EA6D753}" destId="{F8988549-1CF1-7C47-8C1C-8357C7781A0C}" srcOrd="2" destOrd="0" presId="urn:microsoft.com/office/officeart/2008/layout/LinedList"/>
    <dgm:cxn modelId="{84478347-C8AD-3147-9D36-094D68206EE7}" type="presParOf" srcId="{317D7C4B-B532-2C4A-91BB-E9D24EA6D753}" destId="{367A96AF-3E92-6B4C-ADB5-EE7257581EBF}" srcOrd="3" destOrd="0" presId="urn:microsoft.com/office/officeart/2008/layout/LinedList"/>
    <dgm:cxn modelId="{BCE32E12-9578-6142-A0D9-843B0D5C5297}" type="presParOf" srcId="{367A96AF-3E92-6B4C-ADB5-EE7257581EBF}" destId="{376DF5B8-AE21-A943-B4F0-41A24A034F03}" srcOrd="0" destOrd="0" presId="urn:microsoft.com/office/officeart/2008/layout/LinedList"/>
    <dgm:cxn modelId="{F59C5B83-BE2B-0A4A-B648-AC1D9182CF3D}" type="presParOf" srcId="{367A96AF-3E92-6B4C-ADB5-EE7257581EBF}" destId="{D7B309CE-4523-B249-BF26-DDE899EB362C}" srcOrd="1" destOrd="0" presId="urn:microsoft.com/office/officeart/2008/layout/LinedList"/>
    <dgm:cxn modelId="{DCC1B3C9-4E06-DA45-841D-B669FB182CEE}" type="presParOf" srcId="{317D7C4B-B532-2C4A-91BB-E9D24EA6D753}" destId="{B146D78B-4139-CF40-B84C-3BF0E70B9182}" srcOrd="4" destOrd="0" presId="urn:microsoft.com/office/officeart/2008/layout/LinedList"/>
    <dgm:cxn modelId="{D686AA0B-3892-9D4B-B74E-02F659634D9E}" type="presParOf" srcId="{317D7C4B-B532-2C4A-91BB-E9D24EA6D753}" destId="{51212841-F787-2C4B-BD94-26B752ADD50E}" srcOrd="5" destOrd="0" presId="urn:microsoft.com/office/officeart/2008/layout/LinedList"/>
    <dgm:cxn modelId="{6556AC34-49E7-684C-9948-6255D3C53217}" type="presParOf" srcId="{51212841-F787-2C4B-BD94-26B752ADD50E}" destId="{65A2E3A4-705B-894F-B472-48B07436D201}" srcOrd="0" destOrd="0" presId="urn:microsoft.com/office/officeart/2008/layout/LinedList"/>
    <dgm:cxn modelId="{B3790E73-0D81-0346-B5F4-A418E715EF9B}" type="presParOf" srcId="{51212841-F787-2C4B-BD94-26B752ADD50E}" destId="{C2D832EE-0312-0F4F-90B7-F0A4FC9516E1}" srcOrd="1" destOrd="0" presId="urn:microsoft.com/office/officeart/2008/layout/LinedList"/>
    <dgm:cxn modelId="{5AEDE70A-17F8-4C4A-A0BA-1B7742EF0D27}" type="presParOf" srcId="{317D7C4B-B532-2C4A-91BB-E9D24EA6D753}" destId="{D0547636-E82E-A546-A605-3A0E7F714EB3}" srcOrd="6" destOrd="0" presId="urn:microsoft.com/office/officeart/2008/layout/LinedList"/>
    <dgm:cxn modelId="{0059591B-6BEA-B946-9687-C23AE0BE56DD}" type="presParOf" srcId="{317D7C4B-B532-2C4A-91BB-E9D24EA6D753}" destId="{23F13D61-918B-CF49-8178-9305505295C6}" srcOrd="7" destOrd="0" presId="urn:microsoft.com/office/officeart/2008/layout/LinedList"/>
    <dgm:cxn modelId="{2E423BF3-B695-9A4F-83CF-B3B0056E4404}" type="presParOf" srcId="{23F13D61-918B-CF49-8178-9305505295C6}" destId="{C1956FB4-274E-AA49-B769-F9DAE0BBC62E}" srcOrd="0" destOrd="0" presId="urn:microsoft.com/office/officeart/2008/layout/LinedList"/>
    <dgm:cxn modelId="{CF5754B7-4ADB-524C-BC6D-E98357D0ED60}" type="presParOf" srcId="{23F13D61-918B-CF49-8178-9305505295C6}" destId="{600558C1-84F8-2440-857D-DB4C52CDA0DD}" srcOrd="1" destOrd="0" presId="urn:microsoft.com/office/officeart/2008/layout/LinedList"/>
    <dgm:cxn modelId="{750BB7DA-D23F-7B45-9136-56240E4BB472}" type="presParOf" srcId="{317D7C4B-B532-2C4A-91BB-E9D24EA6D753}" destId="{2A2B8D96-7B49-584F-A41E-A9B507E8E5C4}" srcOrd="8" destOrd="0" presId="urn:microsoft.com/office/officeart/2008/layout/LinedList"/>
    <dgm:cxn modelId="{9A9CCA81-FE18-6642-8561-DA55886F3BAF}" type="presParOf" srcId="{317D7C4B-B532-2C4A-91BB-E9D24EA6D753}" destId="{27F0B696-37B8-4C4B-8195-726C851ED359}" srcOrd="9" destOrd="0" presId="urn:microsoft.com/office/officeart/2008/layout/LinedList"/>
    <dgm:cxn modelId="{2EFDDB75-6F28-5644-925A-289512B87581}" type="presParOf" srcId="{27F0B696-37B8-4C4B-8195-726C851ED359}" destId="{BA50BF18-9E8E-D746-A501-08C8FA69183D}" srcOrd="0" destOrd="0" presId="urn:microsoft.com/office/officeart/2008/layout/LinedList"/>
    <dgm:cxn modelId="{E7FF29C3-19D1-164E-9F1B-0F41B97AEA38}" type="presParOf" srcId="{27F0B696-37B8-4C4B-8195-726C851ED359}" destId="{BCB42327-68D5-2646-8490-23115BBD24A9}" srcOrd="1" destOrd="0" presId="urn:microsoft.com/office/officeart/2008/layout/LinedList"/>
    <dgm:cxn modelId="{17CD8D99-8271-5842-AFA3-3FAADCE59FC7}" type="presParOf" srcId="{317D7C4B-B532-2C4A-91BB-E9D24EA6D753}" destId="{0A6F1A35-22B6-6540-B406-5D2F58ACE699}" srcOrd="10" destOrd="0" presId="urn:microsoft.com/office/officeart/2008/layout/LinedList"/>
    <dgm:cxn modelId="{250F5937-CF83-A147-9F50-5CD40D23C4EA}" type="presParOf" srcId="{317D7C4B-B532-2C4A-91BB-E9D24EA6D753}" destId="{C5455532-3B24-304A-ABC2-3FCCC3A83994}" srcOrd="11" destOrd="0" presId="urn:microsoft.com/office/officeart/2008/layout/LinedList"/>
    <dgm:cxn modelId="{558D5D5E-FAA9-B24B-A2E8-D2B106F8EEA5}" type="presParOf" srcId="{C5455532-3B24-304A-ABC2-3FCCC3A83994}" destId="{D1122407-A4EC-914D-B68E-FC196414895C}" srcOrd="0" destOrd="0" presId="urn:microsoft.com/office/officeart/2008/layout/LinedList"/>
    <dgm:cxn modelId="{8BCA7E97-477B-B948-8B84-330B13B104E9}" type="presParOf" srcId="{C5455532-3B24-304A-ABC2-3FCCC3A83994}" destId="{F4E2D784-F1DD-B743-B72A-87C3FA0FE7A5}" srcOrd="1" destOrd="0" presId="urn:microsoft.com/office/officeart/2008/layout/LinedList"/>
    <dgm:cxn modelId="{19796814-A210-A042-9EA4-342FEB6327E1}" type="presParOf" srcId="{317D7C4B-B532-2C4A-91BB-E9D24EA6D753}" destId="{8B145DD2-63D4-5740-9080-0E4BD24D2A7F}" srcOrd="12" destOrd="0" presId="urn:microsoft.com/office/officeart/2008/layout/LinedList"/>
    <dgm:cxn modelId="{7B151388-4C85-514A-8A07-7F2DE4D07020}" type="presParOf" srcId="{317D7C4B-B532-2C4A-91BB-E9D24EA6D753}" destId="{F9C04AE8-1F54-C843-88FA-A4642D541AC6}" srcOrd="13" destOrd="0" presId="urn:microsoft.com/office/officeart/2008/layout/LinedList"/>
    <dgm:cxn modelId="{0DE1E777-C7FC-1D43-AF45-1C235FAA6E82}" type="presParOf" srcId="{F9C04AE8-1F54-C843-88FA-A4642D541AC6}" destId="{3049BBE9-50EF-FA4D-931C-8687171EF50F}" srcOrd="0" destOrd="0" presId="urn:microsoft.com/office/officeart/2008/layout/LinedList"/>
    <dgm:cxn modelId="{D1C6DC6A-7FF6-7343-8D5C-341E0B0B6456}" type="presParOf" srcId="{F9C04AE8-1F54-C843-88FA-A4642D541AC6}" destId="{9042F495-E1E9-944C-9870-09FDBBC794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C3925-AF26-4B48-8EB7-469CA8249AE6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93BF27-2BDB-42B7-8F92-F0CA7F97EE8E}">
      <dgm:prSet/>
      <dgm:spPr/>
      <dgm:t>
        <a:bodyPr/>
        <a:lstStyle/>
        <a:p>
          <a:r>
            <a:rPr lang="pl-PL" dirty="0"/>
            <a:t>7:30 Śniadanie </a:t>
          </a:r>
          <a:endParaRPr lang="en-US" dirty="0"/>
        </a:p>
      </dgm:t>
    </dgm:pt>
    <dgm:pt modelId="{58FB5296-5E75-49AA-839A-E449E615C11A}" type="parTrans" cxnId="{75A40DAC-9CD4-4CE4-AACF-CEE4AD403B20}">
      <dgm:prSet/>
      <dgm:spPr/>
      <dgm:t>
        <a:bodyPr/>
        <a:lstStyle/>
        <a:p>
          <a:endParaRPr lang="en-US"/>
        </a:p>
      </dgm:t>
    </dgm:pt>
    <dgm:pt modelId="{F79474D4-8EF9-4665-88BA-2E5E86BFEA6F}" type="sibTrans" cxnId="{75A40DAC-9CD4-4CE4-AACF-CEE4AD403B20}">
      <dgm:prSet/>
      <dgm:spPr/>
      <dgm:t>
        <a:bodyPr/>
        <a:lstStyle/>
        <a:p>
          <a:endParaRPr lang="en-US"/>
        </a:p>
      </dgm:t>
    </dgm:pt>
    <dgm:pt modelId="{54C6A0FB-8D6A-400C-8CBB-D3FC720032BD}">
      <dgm:prSet/>
      <dgm:spPr/>
      <dgm:t>
        <a:bodyPr/>
        <a:lstStyle/>
        <a:p>
          <a:r>
            <a:rPr lang="pl-PL" dirty="0"/>
            <a:t>9:30-11:30 Mecz K18 - K21</a:t>
          </a:r>
          <a:endParaRPr lang="en-US" dirty="0"/>
        </a:p>
      </dgm:t>
    </dgm:pt>
    <dgm:pt modelId="{F14CEFA3-5EEB-4CC8-9072-A073C3A7A049}" type="parTrans" cxnId="{203267B9-E070-4CA8-BC24-0D1A93ACA3BF}">
      <dgm:prSet/>
      <dgm:spPr/>
      <dgm:t>
        <a:bodyPr/>
        <a:lstStyle/>
        <a:p>
          <a:endParaRPr lang="en-US"/>
        </a:p>
      </dgm:t>
    </dgm:pt>
    <dgm:pt modelId="{C522FF3D-FABA-42B0-BBF2-62F470FE696A}" type="sibTrans" cxnId="{203267B9-E070-4CA8-BC24-0D1A93ACA3BF}">
      <dgm:prSet/>
      <dgm:spPr/>
      <dgm:t>
        <a:bodyPr/>
        <a:lstStyle/>
        <a:p>
          <a:endParaRPr lang="en-US"/>
        </a:p>
      </dgm:t>
    </dgm:pt>
    <dgm:pt modelId="{0EE45382-4724-4DC7-8F7D-36A7F54D028A}">
      <dgm:prSet/>
      <dgm:spPr/>
      <dgm:t>
        <a:bodyPr/>
        <a:lstStyle/>
        <a:p>
          <a:r>
            <a:rPr lang="pl-PL" dirty="0"/>
            <a:t>12:30 Obiad </a:t>
          </a:r>
          <a:endParaRPr lang="en-US" dirty="0"/>
        </a:p>
      </dgm:t>
    </dgm:pt>
    <dgm:pt modelId="{3176684A-D895-4BEF-86EE-F1A8223B3C43}" type="parTrans" cxnId="{202A7BA3-ABD8-4109-B88F-F223512A3B50}">
      <dgm:prSet/>
      <dgm:spPr/>
      <dgm:t>
        <a:bodyPr/>
        <a:lstStyle/>
        <a:p>
          <a:endParaRPr lang="en-US"/>
        </a:p>
      </dgm:t>
    </dgm:pt>
    <dgm:pt modelId="{7EB786CD-FD60-4929-B46B-85CF8CF406B4}" type="sibTrans" cxnId="{202A7BA3-ABD8-4109-B88F-F223512A3B50}">
      <dgm:prSet/>
      <dgm:spPr/>
      <dgm:t>
        <a:bodyPr/>
        <a:lstStyle/>
        <a:p>
          <a:endParaRPr lang="en-US"/>
        </a:p>
      </dgm:t>
    </dgm:pt>
    <dgm:pt modelId="{691EB223-8C04-8A49-85DC-27BF793F1427}">
      <dgm:prSet/>
      <dgm:spPr/>
      <dgm:t>
        <a:bodyPr/>
        <a:lstStyle/>
        <a:p>
          <a:r>
            <a:rPr lang="en-US" dirty="0"/>
            <a:t>13:15 </a:t>
          </a:r>
          <a:r>
            <a:rPr lang="en-US" dirty="0" err="1"/>
            <a:t>Podsumowanie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zakończenie</a:t>
          </a:r>
          <a:r>
            <a:rPr lang="en-US" dirty="0"/>
            <a:t> </a:t>
          </a:r>
          <a:r>
            <a:rPr lang="en-US" dirty="0" err="1"/>
            <a:t>konsultacji</a:t>
          </a:r>
          <a:endParaRPr lang="en-US" dirty="0"/>
        </a:p>
      </dgm:t>
    </dgm:pt>
    <dgm:pt modelId="{8C9C9167-0463-8D4F-9779-6E7FEE130075}" type="parTrans" cxnId="{704DCBCE-44B6-2141-9070-AD54B35A3614}">
      <dgm:prSet/>
      <dgm:spPr/>
      <dgm:t>
        <a:bodyPr/>
        <a:lstStyle/>
        <a:p>
          <a:endParaRPr lang="pl-PL"/>
        </a:p>
      </dgm:t>
    </dgm:pt>
    <dgm:pt modelId="{8E415E3E-8F74-7C4B-B841-5737D9F24E3C}" type="sibTrans" cxnId="{704DCBCE-44B6-2141-9070-AD54B35A3614}">
      <dgm:prSet/>
      <dgm:spPr/>
      <dgm:t>
        <a:bodyPr/>
        <a:lstStyle/>
        <a:p>
          <a:endParaRPr lang="pl-PL"/>
        </a:p>
      </dgm:t>
    </dgm:pt>
    <dgm:pt modelId="{62D6B0B7-991D-6D40-A04E-EE797356AE72}" type="pres">
      <dgm:prSet presAssocID="{B7EC3925-AF26-4B48-8EB7-469CA8249AE6}" presName="vert0" presStyleCnt="0">
        <dgm:presLayoutVars>
          <dgm:dir/>
          <dgm:animOne val="branch"/>
          <dgm:animLvl val="lvl"/>
        </dgm:presLayoutVars>
      </dgm:prSet>
      <dgm:spPr/>
    </dgm:pt>
    <dgm:pt modelId="{3A74357E-7DF8-BB42-AACE-B253CAF56DA6}" type="pres">
      <dgm:prSet presAssocID="{7F93BF27-2BDB-42B7-8F92-F0CA7F97EE8E}" presName="thickLine" presStyleLbl="alignNode1" presStyleIdx="0" presStyleCnt="4"/>
      <dgm:spPr/>
    </dgm:pt>
    <dgm:pt modelId="{0E12E198-E374-7E4F-B6FE-23E4285C0C0C}" type="pres">
      <dgm:prSet presAssocID="{7F93BF27-2BDB-42B7-8F92-F0CA7F97EE8E}" presName="horz1" presStyleCnt="0"/>
      <dgm:spPr/>
    </dgm:pt>
    <dgm:pt modelId="{1DA924A2-DA4A-A440-A564-FCD7FC831693}" type="pres">
      <dgm:prSet presAssocID="{7F93BF27-2BDB-42B7-8F92-F0CA7F97EE8E}" presName="tx1" presStyleLbl="revTx" presStyleIdx="0" presStyleCnt="4"/>
      <dgm:spPr/>
    </dgm:pt>
    <dgm:pt modelId="{FFE53E6A-D875-F546-9F5D-3EE5218F2DA4}" type="pres">
      <dgm:prSet presAssocID="{7F93BF27-2BDB-42B7-8F92-F0CA7F97EE8E}" presName="vert1" presStyleCnt="0"/>
      <dgm:spPr/>
    </dgm:pt>
    <dgm:pt modelId="{B43E7008-4F00-1844-9CF0-213FE4D8C952}" type="pres">
      <dgm:prSet presAssocID="{54C6A0FB-8D6A-400C-8CBB-D3FC720032BD}" presName="thickLine" presStyleLbl="alignNode1" presStyleIdx="1" presStyleCnt="4"/>
      <dgm:spPr/>
    </dgm:pt>
    <dgm:pt modelId="{ADCD9C72-CE78-CC4A-B000-AE339189779B}" type="pres">
      <dgm:prSet presAssocID="{54C6A0FB-8D6A-400C-8CBB-D3FC720032BD}" presName="horz1" presStyleCnt="0"/>
      <dgm:spPr/>
    </dgm:pt>
    <dgm:pt modelId="{1B8C4EFD-7A66-6A4F-BA15-F952A5DB98DA}" type="pres">
      <dgm:prSet presAssocID="{54C6A0FB-8D6A-400C-8CBB-D3FC720032BD}" presName="tx1" presStyleLbl="revTx" presStyleIdx="1" presStyleCnt="4"/>
      <dgm:spPr/>
    </dgm:pt>
    <dgm:pt modelId="{327C0E05-77DA-8540-9083-1B701BB443C5}" type="pres">
      <dgm:prSet presAssocID="{54C6A0FB-8D6A-400C-8CBB-D3FC720032BD}" presName="vert1" presStyleCnt="0"/>
      <dgm:spPr/>
    </dgm:pt>
    <dgm:pt modelId="{55281105-A7DA-8640-B595-923227181138}" type="pres">
      <dgm:prSet presAssocID="{0EE45382-4724-4DC7-8F7D-36A7F54D028A}" presName="thickLine" presStyleLbl="alignNode1" presStyleIdx="2" presStyleCnt="4"/>
      <dgm:spPr/>
    </dgm:pt>
    <dgm:pt modelId="{31ED2300-7815-3340-8831-00284430A260}" type="pres">
      <dgm:prSet presAssocID="{0EE45382-4724-4DC7-8F7D-36A7F54D028A}" presName="horz1" presStyleCnt="0"/>
      <dgm:spPr/>
    </dgm:pt>
    <dgm:pt modelId="{695E53B1-80C4-804B-A525-C0B424982D01}" type="pres">
      <dgm:prSet presAssocID="{0EE45382-4724-4DC7-8F7D-36A7F54D028A}" presName="tx1" presStyleLbl="revTx" presStyleIdx="2" presStyleCnt="4"/>
      <dgm:spPr/>
    </dgm:pt>
    <dgm:pt modelId="{91220D3D-5D6E-2B4A-8FA8-B4D325F83133}" type="pres">
      <dgm:prSet presAssocID="{0EE45382-4724-4DC7-8F7D-36A7F54D028A}" presName="vert1" presStyleCnt="0"/>
      <dgm:spPr/>
    </dgm:pt>
    <dgm:pt modelId="{170D50CB-233C-F547-BC30-09DFCFF084B8}" type="pres">
      <dgm:prSet presAssocID="{691EB223-8C04-8A49-85DC-27BF793F1427}" presName="thickLine" presStyleLbl="alignNode1" presStyleIdx="3" presStyleCnt="4"/>
      <dgm:spPr/>
    </dgm:pt>
    <dgm:pt modelId="{6CABE22E-FDFE-F342-B3F8-8CDE2725F4BC}" type="pres">
      <dgm:prSet presAssocID="{691EB223-8C04-8A49-85DC-27BF793F1427}" presName="horz1" presStyleCnt="0"/>
      <dgm:spPr/>
    </dgm:pt>
    <dgm:pt modelId="{EEB0A21D-F268-FD43-BF22-CAF98756AB0F}" type="pres">
      <dgm:prSet presAssocID="{691EB223-8C04-8A49-85DC-27BF793F1427}" presName="tx1" presStyleLbl="revTx" presStyleIdx="3" presStyleCnt="4"/>
      <dgm:spPr/>
    </dgm:pt>
    <dgm:pt modelId="{69A55D5A-140B-3941-8C6C-192A707AA46A}" type="pres">
      <dgm:prSet presAssocID="{691EB223-8C04-8A49-85DC-27BF793F1427}" presName="vert1" presStyleCnt="0"/>
      <dgm:spPr/>
    </dgm:pt>
  </dgm:ptLst>
  <dgm:cxnLst>
    <dgm:cxn modelId="{817E680E-57A9-0644-994F-EFE0A5255793}" type="presOf" srcId="{7F93BF27-2BDB-42B7-8F92-F0CA7F97EE8E}" destId="{1DA924A2-DA4A-A440-A564-FCD7FC831693}" srcOrd="0" destOrd="0" presId="urn:microsoft.com/office/officeart/2008/layout/LinedList"/>
    <dgm:cxn modelId="{6B5CC90E-7415-9B4A-8EC7-68A836B46ED0}" type="presOf" srcId="{691EB223-8C04-8A49-85DC-27BF793F1427}" destId="{EEB0A21D-F268-FD43-BF22-CAF98756AB0F}" srcOrd="0" destOrd="0" presId="urn:microsoft.com/office/officeart/2008/layout/LinedList"/>
    <dgm:cxn modelId="{BE84EF13-D0E6-494E-9149-B31C6F569886}" type="presOf" srcId="{B7EC3925-AF26-4B48-8EB7-469CA8249AE6}" destId="{62D6B0B7-991D-6D40-A04E-EE797356AE72}" srcOrd="0" destOrd="0" presId="urn:microsoft.com/office/officeart/2008/layout/LinedList"/>
    <dgm:cxn modelId="{8378D830-8D8D-4B40-A494-6B08720B8216}" type="presOf" srcId="{54C6A0FB-8D6A-400C-8CBB-D3FC720032BD}" destId="{1B8C4EFD-7A66-6A4F-BA15-F952A5DB98DA}" srcOrd="0" destOrd="0" presId="urn:microsoft.com/office/officeart/2008/layout/LinedList"/>
    <dgm:cxn modelId="{B33F9D63-E395-2F4A-A2C7-6509340DD3DB}" type="presOf" srcId="{0EE45382-4724-4DC7-8F7D-36A7F54D028A}" destId="{695E53B1-80C4-804B-A525-C0B424982D01}" srcOrd="0" destOrd="0" presId="urn:microsoft.com/office/officeart/2008/layout/LinedList"/>
    <dgm:cxn modelId="{202A7BA3-ABD8-4109-B88F-F223512A3B50}" srcId="{B7EC3925-AF26-4B48-8EB7-469CA8249AE6}" destId="{0EE45382-4724-4DC7-8F7D-36A7F54D028A}" srcOrd="2" destOrd="0" parTransId="{3176684A-D895-4BEF-86EE-F1A8223B3C43}" sibTransId="{7EB786CD-FD60-4929-B46B-85CF8CF406B4}"/>
    <dgm:cxn modelId="{75A40DAC-9CD4-4CE4-AACF-CEE4AD403B20}" srcId="{B7EC3925-AF26-4B48-8EB7-469CA8249AE6}" destId="{7F93BF27-2BDB-42B7-8F92-F0CA7F97EE8E}" srcOrd="0" destOrd="0" parTransId="{58FB5296-5E75-49AA-839A-E449E615C11A}" sibTransId="{F79474D4-8EF9-4665-88BA-2E5E86BFEA6F}"/>
    <dgm:cxn modelId="{203267B9-E070-4CA8-BC24-0D1A93ACA3BF}" srcId="{B7EC3925-AF26-4B48-8EB7-469CA8249AE6}" destId="{54C6A0FB-8D6A-400C-8CBB-D3FC720032BD}" srcOrd="1" destOrd="0" parTransId="{F14CEFA3-5EEB-4CC8-9072-A073C3A7A049}" sibTransId="{C522FF3D-FABA-42B0-BBF2-62F470FE696A}"/>
    <dgm:cxn modelId="{704DCBCE-44B6-2141-9070-AD54B35A3614}" srcId="{B7EC3925-AF26-4B48-8EB7-469CA8249AE6}" destId="{691EB223-8C04-8A49-85DC-27BF793F1427}" srcOrd="3" destOrd="0" parTransId="{8C9C9167-0463-8D4F-9779-6E7FEE130075}" sibTransId="{8E415E3E-8F74-7C4B-B841-5737D9F24E3C}"/>
    <dgm:cxn modelId="{11DF8CD3-9305-6543-9106-4AE0406F0FFA}" type="presParOf" srcId="{62D6B0B7-991D-6D40-A04E-EE797356AE72}" destId="{3A74357E-7DF8-BB42-AACE-B253CAF56DA6}" srcOrd="0" destOrd="0" presId="urn:microsoft.com/office/officeart/2008/layout/LinedList"/>
    <dgm:cxn modelId="{E3348F29-1C62-8244-8F90-C501DD56F0AA}" type="presParOf" srcId="{62D6B0B7-991D-6D40-A04E-EE797356AE72}" destId="{0E12E198-E374-7E4F-B6FE-23E4285C0C0C}" srcOrd="1" destOrd="0" presId="urn:microsoft.com/office/officeart/2008/layout/LinedList"/>
    <dgm:cxn modelId="{74941B74-24B0-3F43-B881-4F81FF26282F}" type="presParOf" srcId="{0E12E198-E374-7E4F-B6FE-23E4285C0C0C}" destId="{1DA924A2-DA4A-A440-A564-FCD7FC831693}" srcOrd="0" destOrd="0" presId="urn:microsoft.com/office/officeart/2008/layout/LinedList"/>
    <dgm:cxn modelId="{7FE645AB-2F03-A741-8748-8324A28AD53A}" type="presParOf" srcId="{0E12E198-E374-7E4F-B6FE-23E4285C0C0C}" destId="{FFE53E6A-D875-F546-9F5D-3EE5218F2DA4}" srcOrd="1" destOrd="0" presId="urn:microsoft.com/office/officeart/2008/layout/LinedList"/>
    <dgm:cxn modelId="{D500D51E-8B38-EA45-B5C5-58AB193256DF}" type="presParOf" srcId="{62D6B0B7-991D-6D40-A04E-EE797356AE72}" destId="{B43E7008-4F00-1844-9CF0-213FE4D8C952}" srcOrd="2" destOrd="0" presId="urn:microsoft.com/office/officeart/2008/layout/LinedList"/>
    <dgm:cxn modelId="{F07AD630-5DC9-6C4E-9619-2074DD8C4CDC}" type="presParOf" srcId="{62D6B0B7-991D-6D40-A04E-EE797356AE72}" destId="{ADCD9C72-CE78-CC4A-B000-AE339189779B}" srcOrd="3" destOrd="0" presId="urn:microsoft.com/office/officeart/2008/layout/LinedList"/>
    <dgm:cxn modelId="{A70A3818-5ACC-C742-83CF-2D05437022BE}" type="presParOf" srcId="{ADCD9C72-CE78-CC4A-B000-AE339189779B}" destId="{1B8C4EFD-7A66-6A4F-BA15-F952A5DB98DA}" srcOrd="0" destOrd="0" presId="urn:microsoft.com/office/officeart/2008/layout/LinedList"/>
    <dgm:cxn modelId="{F5FC6E1C-271A-7A45-8D6A-807AF2CABA68}" type="presParOf" srcId="{ADCD9C72-CE78-CC4A-B000-AE339189779B}" destId="{327C0E05-77DA-8540-9083-1B701BB443C5}" srcOrd="1" destOrd="0" presId="urn:microsoft.com/office/officeart/2008/layout/LinedList"/>
    <dgm:cxn modelId="{1534FDD0-F69B-794C-9ED8-C589AC9B69C7}" type="presParOf" srcId="{62D6B0B7-991D-6D40-A04E-EE797356AE72}" destId="{55281105-A7DA-8640-B595-923227181138}" srcOrd="4" destOrd="0" presId="urn:microsoft.com/office/officeart/2008/layout/LinedList"/>
    <dgm:cxn modelId="{E432D181-C942-6F49-B793-2FEA8482A8CD}" type="presParOf" srcId="{62D6B0B7-991D-6D40-A04E-EE797356AE72}" destId="{31ED2300-7815-3340-8831-00284430A260}" srcOrd="5" destOrd="0" presId="urn:microsoft.com/office/officeart/2008/layout/LinedList"/>
    <dgm:cxn modelId="{547642B7-8CF2-A24B-BC2D-DF8B31CED8D7}" type="presParOf" srcId="{31ED2300-7815-3340-8831-00284430A260}" destId="{695E53B1-80C4-804B-A525-C0B424982D01}" srcOrd="0" destOrd="0" presId="urn:microsoft.com/office/officeart/2008/layout/LinedList"/>
    <dgm:cxn modelId="{319E29FD-52E8-4149-A62A-1FBEB384E392}" type="presParOf" srcId="{31ED2300-7815-3340-8831-00284430A260}" destId="{91220D3D-5D6E-2B4A-8FA8-B4D325F83133}" srcOrd="1" destOrd="0" presId="urn:microsoft.com/office/officeart/2008/layout/LinedList"/>
    <dgm:cxn modelId="{87526B10-7063-B14C-86FD-9A139A5ADFD8}" type="presParOf" srcId="{62D6B0B7-991D-6D40-A04E-EE797356AE72}" destId="{170D50CB-233C-F547-BC30-09DFCFF084B8}" srcOrd="6" destOrd="0" presId="urn:microsoft.com/office/officeart/2008/layout/LinedList"/>
    <dgm:cxn modelId="{FB322A9D-FFCC-9243-A0E9-9408265395FD}" type="presParOf" srcId="{62D6B0B7-991D-6D40-A04E-EE797356AE72}" destId="{6CABE22E-FDFE-F342-B3F8-8CDE2725F4BC}" srcOrd="7" destOrd="0" presId="urn:microsoft.com/office/officeart/2008/layout/LinedList"/>
    <dgm:cxn modelId="{B1EDB6FA-07A2-C341-B6EE-9B80B58F0EB3}" type="presParOf" srcId="{6CABE22E-FDFE-F342-B3F8-8CDE2725F4BC}" destId="{EEB0A21D-F268-FD43-BF22-CAF98756AB0F}" srcOrd="0" destOrd="0" presId="urn:microsoft.com/office/officeart/2008/layout/LinedList"/>
    <dgm:cxn modelId="{676C063A-F35C-DD4B-96CE-CF753B8E5088}" type="presParOf" srcId="{6CABE22E-FDFE-F342-B3F8-8CDE2725F4BC}" destId="{69A55D5A-140B-3941-8C6C-192A707AA4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91587-7367-A945-992E-72B3B474108F}">
      <dsp:nvSpPr>
        <dsp:cNvPr id="0" name=""/>
        <dsp:cNvSpPr/>
      </dsp:nvSpPr>
      <dsp:spPr>
        <a:xfrm>
          <a:off x="0" y="2366"/>
          <a:ext cx="575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5E0F81-294B-4E42-80C0-3DB3C30B0018}">
      <dsp:nvSpPr>
        <dsp:cNvPr id="0" name=""/>
        <dsp:cNvSpPr/>
      </dsp:nvSpPr>
      <dsp:spPr>
        <a:xfrm>
          <a:off x="0" y="2366"/>
          <a:ext cx="5759656" cy="80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baseline="0" dirty="0"/>
            <a:t>13:00   Rozpoczęcie konsultacji</a:t>
          </a:r>
          <a:endParaRPr lang="en-US" sz="3400" kern="1200" dirty="0"/>
        </a:p>
      </dsp:txBody>
      <dsp:txXfrm>
        <a:off x="0" y="2366"/>
        <a:ext cx="5759656" cy="807038"/>
      </dsp:txXfrm>
    </dsp:sp>
    <dsp:sp modelId="{66B29914-3E93-6642-A98C-84014C32E80A}">
      <dsp:nvSpPr>
        <dsp:cNvPr id="0" name=""/>
        <dsp:cNvSpPr/>
      </dsp:nvSpPr>
      <dsp:spPr>
        <a:xfrm>
          <a:off x="0" y="809405"/>
          <a:ext cx="5759656" cy="0"/>
        </a:xfrm>
        <a:prstGeom prst="line">
          <a:avLst/>
        </a:prstGeom>
        <a:solidFill>
          <a:schemeClr val="accent5">
            <a:hueOff val="603730"/>
            <a:satOff val="-4604"/>
            <a:lumOff val="-2039"/>
            <a:alphaOff val="0"/>
          </a:schemeClr>
        </a:solidFill>
        <a:ln w="19050" cap="flat" cmpd="sng" algn="ctr">
          <a:solidFill>
            <a:schemeClr val="accent5">
              <a:hueOff val="603730"/>
              <a:satOff val="-4604"/>
              <a:lumOff val="-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BFD0AE-3FF1-6344-860F-C31E24E408C0}">
      <dsp:nvSpPr>
        <dsp:cNvPr id="0" name=""/>
        <dsp:cNvSpPr/>
      </dsp:nvSpPr>
      <dsp:spPr>
        <a:xfrm>
          <a:off x="0" y="809405"/>
          <a:ext cx="5759656" cy="80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baseline="0" dirty="0"/>
            <a:t>13:30   Obiad </a:t>
          </a:r>
          <a:endParaRPr lang="en-US" sz="3400" kern="1200" dirty="0"/>
        </a:p>
      </dsp:txBody>
      <dsp:txXfrm>
        <a:off x="0" y="809405"/>
        <a:ext cx="5759656" cy="807038"/>
      </dsp:txXfrm>
    </dsp:sp>
    <dsp:sp modelId="{294D827D-8322-1D41-B61C-C80CEC3BBE27}">
      <dsp:nvSpPr>
        <dsp:cNvPr id="0" name=""/>
        <dsp:cNvSpPr/>
      </dsp:nvSpPr>
      <dsp:spPr>
        <a:xfrm>
          <a:off x="0" y="1616444"/>
          <a:ext cx="5759656" cy="0"/>
        </a:xfrm>
        <a:prstGeom prst="line">
          <a:avLst/>
        </a:prstGeom>
        <a:solidFill>
          <a:schemeClr val="accent5">
            <a:hueOff val="1207461"/>
            <a:satOff val="-9209"/>
            <a:lumOff val="-4078"/>
            <a:alphaOff val="0"/>
          </a:schemeClr>
        </a:solidFill>
        <a:ln w="19050" cap="flat" cmpd="sng" algn="ctr">
          <a:solidFill>
            <a:schemeClr val="accent5">
              <a:hueOff val="1207461"/>
              <a:satOff val="-9209"/>
              <a:lumOff val="-4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145DBC-5B93-024F-A3BA-2E85C6BE0E4F}">
      <dsp:nvSpPr>
        <dsp:cNvPr id="0" name=""/>
        <dsp:cNvSpPr/>
      </dsp:nvSpPr>
      <dsp:spPr>
        <a:xfrm>
          <a:off x="0" y="1616444"/>
          <a:ext cx="5759656" cy="80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baseline="0" dirty="0"/>
            <a:t>15:30-- 17:30 Trening</a:t>
          </a:r>
          <a:endParaRPr lang="en-US" sz="3400" kern="1200" dirty="0"/>
        </a:p>
      </dsp:txBody>
      <dsp:txXfrm>
        <a:off x="0" y="1616444"/>
        <a:ext cx="5759656" cy="807038"/>
      </dsp:txXfrm>
    </dsp:sp>
    <dsp:sp modelId="{03BCE421-4ECE-214F-AD5F-5E5C132AD744}">
      <dsp:nvSpPr>
        <dsp:cNvPr id="0" name=""/>
        <dsp:cNvSpPr/>
      </dsp:nvSpPr>
      <dsp:spPr>
        <a:xfrm>
          <a:off x="0" y="2423483"/>
          <a:ext cx="5759656" cy="0"/>
        </a:xfrm>
        <a:prstGeom prst="line">
          <a:avLst/>
        </a:prstGeom>
        <a:solidFill>
          <a:schemeClr val="accent5">
            <a:hueOff val="1811191"/>
            <a:satOff val="-13813"/>
            <a:lumOff val="-6118"/>
            <a:alphaOff val="0"/>
          </a:schemeClr>
        </a:solidFill>
        <a:ln w="19050" cap="flat" cmpd="sng" algn="ctr">
          <a:solidFill>
            <a:schemeClr val="accent5">
              <a:hueOff val="1811191"/>
              <a:satOff val="-13813"/>
              <a:lumOff val="-6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5A797D-A5C8-0740-ABD6-DA8A559EBA81}">
      <dsp:nvSpPr>
        <dsp:cNvPr id="0" name=""/>
        <dsp:cNvSpPr/>
      </dsp:nvSpPr>
      <dsp:spPr>
        <a:xfrm>
          <a:off x="0" y="2423483"/>
          <a:ext cx="5759656" cy="80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baseline="0" dirty="0"/>
            <a:t>19:15   Kolacja </a:t>
          </a:r>
          <a:endParaRPr lang="en-US" sz="3400" kern="1200" dirty="0"/>
        </a:p>
      </dsp:txBody>
      <dsp:txXfrm>
        <a:off x="0" y="2423483"/>
        <a:ext cx="5759656" cy="807038"/>
      </dsp:txXfrm>
    </dsp:sp>
    <dsp:sp modelId="{0192DD96-0327-D34C-9C64-D382BC17F579}">
      <dsp:nvSpPr>
        <dsp:cNvPr id="0" name=""/>
        <dsp:cNvSpPr/>
      </dsp:nvSpPr>
      <dsp:spPr>
        <a:xfrm>
          <a:off x="0" y="3230522"/>
          <a:ext cx="5759656" cy="0"/>
        </a:xfrm>
        <a:prstGeom prst="line">
          <a:avLst/>
        </a:prstGeom>
        <a:solidFill>
          <a:schemeClr val="accent5">
            <a:hueOff val="2414921"/>
            <a:satOff val="-18418"/>
            <a:lumOff val="-8157"/>
            <a:alphaOff val="0"/>
          </a:schemeClr>
        </a:solidFill>
        <a:ln w="19050" cap="flat" cmpd="sng" algn="ctr">
          <a:solidFill>
            <a:schemeClr val="accent5">
              <a:hueOff val="2414921"/>
              <a:satOff val="-18418"/>
              <a:lumOff val="-8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368C04-DD5A-6F4F-AD20-9AFF51254AE1}">
      <dsp:nvSpPr>
        <dsp:cNvPr id="0" name=""/>
        <dsp:cNvSpPr/>
      </dsp:nvSpPr>
      <dsp:spPr>
        <a:xfrm>
          <a:off x="0" y="3230522"/>
          <a:ext cx="5759656" cy="80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20:30   </a:t>
          </a:r>
          <a:r>
            <a:rPr lang="en-US" sz="3400" kern="1200" dirty="0" err="1"/>
            <a:t>Rozmowy</a:t>
          </a:r>
          <a:r>
            <a:rPr lang="en-US" sz="3400" kern="1200" dirty="0"/>
            <a:t> </a:t>
          </a:r>
          <a:r>
            <a:rPr lang="en-US" sz="3400" kern="1200" dirty="0" err="1"/>
            <a:t>indywidualne</a:t>
          </a:r>
          <a:endParaRPr lang="en-US" sz="3400" kern="1200" dirty="0"/>
        </a:p>
      </dsp:txBody>
      <dsp:txXfrm>
        <a:off x="0" y="3230522"/>
        <a:ext cx="5759656" cy="807038"/>
      </dsp:txXfrm>
    </dsp:sp>
    <dsp:sp modelId="{98FDFDA5-5946-8F45-8C08-EC792EB5AFCF}">
      <dsp:nvSpPr>
        <dsp:cNvPr id="0" name=""/>
        <dsp:cNvSpPr/>
      </dsp:nvSpPr>
      <dsp:spPr>
        <a:xfrm>
          <a:off x="0" y="4037561"/>
          <a:ext cx="5759656" cy="0"/>
        </a:xfrm>
        <a:prstGeom prst="line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19050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BA2C73-5BA1-0A45-9ED3-7A2F5D722C63}">
      <dsp:nvSpPr>
        <dsp:cNvPr id="0" name=""/>
        <dsp:cNvSpPr/>
      </dsp:nvSpPr>
      <dsp:spPr>
        <a:xfrm>
          <a:off x="0" y="4037561"/>
          <a:ext cx="5759656" cy="80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baseline="0" dirty="0"/>
            <a:t>21:15   Rolowanie</a:t>
          </a:r>
          <a:endParaRPr lang="en-US" sz="3400" kern="1200" dirty="0"/>
        </a:p>
      </dsp:txBody>
      <dsp:txXfrm>
        <a:off x="0" y="4037561"/>
        <a:ext cx="5759656" cy="807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79276-2ECD-F74D-8BD4-BE1796F577CA}">
      <dsp:nvSpPr>
        <dsp:cNvPr id="0" name=""/>
        <dsp:cNvSpPr/>
      </dsp:nvSpPr>
      <dsp:spPr>
        <a:xfrm>
          <a:off x="0" y="0"/>
          <a:ext cx="575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E720D-1169-5C4E-B970-69A5EAC405DB}">
      <dsp:nvSpPr>
        <dsp:cNvPr id="0" name=""/>
        <dsp:cNvSpPr/>
      </dsp:nvSpPr>
      <dsp:spPr>
        <a:xfrm>
          <a:off x="0" y="0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7:00 Rozruch poranny </a:t>
          </a:r>
          <a:endParaRPr lang="en-US" sz="2800" kern="1200" dirty="0"/>
        </a:p>
      </dsp:txBody>
      <dsp:txXfrm>
        <a:off x="0" y="0"/>
        <a:ext cx="5759656" cy="605870"/>
      </dsp:txXfrm>
    </dsp:sp>
    <dsp:sp modelId="{9E0B6E6A-18C7-6844-AD40-8313B840385D}">
      <dsp:nvSpPr>
        <dsp:cNvPr id="0" name=""/>
        <dsp:cNvSpPr/>
      </dsp:nvSpPr>
      <dsp:spPr>
        <a:xfrm>
          <a:off x="0" y="605870"/>
          <a:ext cx="5759656" cy="0"/>
        </a:xfrm>
        <a:prstGeom prst="line">
          <a:avLst/>
        </a:prstGeom>
        <a:solidFill>
          <a:schemeClr val="accent2">
            <a:hueOff val="514284"/>
            <a:satOff val="-264"/>
            <a:lumOff val="-672"/>
            <a:alphaOff val="0"/>
          </a:schemeClr>
        </a:solidFill>
        <a:ln w="19050" cap="flat" cmpd="sng" algn="ctr">
          <a:solidFill>
            <a:schemeClr val="accent2">
              <a:hueOff val="514284"/>
              <a:satOff val="-264"/>
              <a:lumOff val="-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5D7299-DCB0-384C-B8F5-8D1E20990A5E}">
      <dsp:nvSpPr>
        <dsp:cNvPr id="0" name=""/>
        <dsp:cNvSpPr/>
      </dsp:nvSpPr>
      <dsp:spPr>
        <a:xfrm>
          <a:off x="0" y="605870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7:30 Śniadanie </a:t>
          </a:r>
          <a:endParaRPr lang="en-US" sz="2800" kern="1200" dirty="0"/>
        </a:p>
      </dsp:txBody>
      <dsp:txXfrm>
        <a:off x="0" y="605870"/>
        <a:ext cx="5759656" cy="605870"/>
      </dsp:txXfrm>
    </dsp:sp>
    <dsp:sp modelId="{ACB19B82-0FA8-004B-8037-89D04455D3D6}">
      <dsp:nvSpPr>
        <dsp:cNvPr id="0" name=""/>
        <dsp:cNvSpPr/>
      </dsp:nvSpPr>
      <dsp:spPr>
        <a:xfrm>
          <a:off x="0" y="1211741"/>
          <a:ext cx="5759656" cy="0"/>
        </a:xfrm>
        <a:prstGeom prst="line">
          <a:avLst/>
        </a:prstGeom>
        <a:solidFill>
          <a:schemeClr val="accent2">
            <a:hueOff val="1028568"/>
            <a:satOff val="-529"/>
            <a:lumOff val="-1345"/>
            <a:alphaOff val="0"/>
          </a:schemeClr>
        </a:solidFill>
        <a:ln w="19050" cap="flat" cmpd="sng" algn="ctr">
          <a:solidFill>
            <a:schemeClr val="accent2">
              <a:hueOff val="1028568"/>
              <a:satOff val="-529"/>
              <a:lumOff val="-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940E7D-60EE-2A4B-867F-86086F7177FB}">
      <dsp:nvSpPr>
        <dsp:cNvPr id="0" name=""/>
        <dsp:cNvSpPr/>
      </dsp:nvSpPr>
      <dsp:spPr>
        <a:xfrm>
          <a:off x="0" y="1211741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11:30-13:30 Trening - hokej </a:t>
          </a:r>
          <a:endParaRPr lang="en-US" sz="2800" kern="1200" dirty="0"/>
        </a:p>
      </dsp:txBody>
      <dsp:txXfrm>
        <a:off x="0" y="1211741"/>
        <a:ext cx="5759656" cy="605870"/>
      </dsp:txXfrm>
    </dsp:sp>
    <dsp:sp modelId="{F8C68A5E-1EE4-4744-A75A-685EC28A53F8}">
      <dsp:nvSpPr>
        <dsp:cNvPr id="0" name=""/>
        <dsp:cNvSpPr/>
      </dsp:nvSpPr>
      <dsp:spPr>
        <a:xfrm>
          <a:off x="0" y="1817612"/>
          <a:ext cx="5759656" cy="0"/>
        </a:xfrm>
        <a:prstGeom prst="line">
          <a:avLst/>
        </a:prstGeom>
        <a:solidFill>
          <a:schemeClr val="accent2">
            <a:hueOff val="1542852"/>
            <a:satOff val="-793"/>
            <a:lumOff val="-2017"/>
            <a:alphaOff val="0"/>
          </a:schemeClr>
        </a:solidFill>
        <a:ln w="19050" cap="flat" cmpd="sng" algn="ctr">
          <a:solidFill>
            <a:schemeClr val="accent2">
              <a:hueOff val="1542852"/>
              <a:satOff val="-793"/>
              <a:lumOff val="-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82533F-A25E-4440-BB9A-663FEE665384}">
      <dsp:nvSpPr>
        <dsp:cNvPr id="0" name=""/>
        <dsp:cNvSpPr/>
      </dsp:nvSpPr>
      <dsp:spPr>
        <a:xfrm>
          <a:off x="0" y="1817612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14:00 Obiad </a:t>
          </a:r>
          <a:endParaRPr lang="en-US" sz="2800" kern="1200" dirty="0"/>
        </a:p>
      </dsp:txBody>
      <dsp:txXfrm>
        <a:off x="0" y="1817612"/>
        <a:ext cx="5759656" cy="605870"/>
      </dsp:txXfrm>
    </dsp:sp>
    <dsp:sp modelId="{05E445A8-E37D-6640-ACB5-0FBD1F952C6D}">
      <dsp:nvSpPr>
        <dsp:cNvPr id="0" name=""/>
        <dsp:cNvSpPr/>
      </dsp:nvSpPr>
      <dsp:spPr>
        <a:xfrm>
          <a:off x="0" y="2423483"/>
          <a:ext cx="5759656" cy="0"/>
        </a:xfrm>
        <a:prstGeom prst="line">
          <a:avLst/>
        </a:prstGeom>
        <a:solidFill>
          <a:schemeClr val="accent2">
            <a:hueOff val="2057136"/>
            <a:satOff val="-1057"/>
            <a:lumOff val="-2689"/>
            <a:alphaOff val="0"/>
          </a:schemeClr>
        </a:solidFill>
        <a:ln w="19050" cap="flat" cmpd="sng" algn="ctr">
          <a:solidFill>
            <a:schemeClr val="accent2">
              <a:hueOff val="2057136"/>
              <a:satOff val="-1057"/>
              <a:lumOff val="-2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EF1890-A498-BD45-B3CB-06955B17A036}">
      <dsp:nvSpPr>
        <dsp:cNvPr id="0" name=""/>
        <dsp:cNvSpPr/>
      </dsp:nvSpPr>
      <dsp:spPr>
        <a:xfrm>
          <a:off x="0" y="2423483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17:00-19:00 Mecz K18 – K21</a:t>
          </a:r>
          <a:endParaRPr lang="en-US" sz="2800" kern="1200" dirty="0"/>
        </a:p>
      </dsp:txBody>
      <dsp:txXfrm>
        <a:off x="0" y="2423483"/>
        <a:ext cx="5759656" cy="605870"/>
      </dsp:txXfrm>
    </dsp:sp>
    <dsp:sp modelId="{B5F33D3C-3FDF-1D40-B4C5-EF9399890BF7}">
      <dsp:nvSpPr>
        <dsp:cNvPr id="0" name=""/>
        <dsp:cNvSpPr/>
      </dsp:nvSpPr>
      <dsp:spPr>
        <a:xfrm>
          <a:off x="0" y="3029354"/>
          <a:ext cx="5759656" cy="0"/>
        </a:xfrm>
        <a:prstGeom prst="line">
          <a:avLst/>
        </a:prstGeom>
        <a:solidFill>
          <a:schemeClr val="accent2">
            <a:hueOff val="2571420"/>
            <a:satOff val="-1321"/>
            <a:lumOff val="-3361"/>
            <a:alphaOff val="0"/>
          </a:schemeClr>
        </a:solidFill>
        <a:ln w="19050" cap="flat" cmpd="sng" algn="ctr">
          <a:solidFill>
            <a:schemeClr val="accent2">
              <a:hueOff val="2571420"/>
              <a:satOff val="-1321"/>
              <a:lumOff val="-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79350E-7918-DA41-9BB8-77F5439B6BA9}">
      <dsp:nvSpPr>
        <dsp:cNvPr id="0" name=""/>
        <dsp:cNvSpPr/>
      </dsp:nvSpPr>
      <dsp:spPr>
        <a:xfrm>
          <a:off x="0" y="3029354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19:15 Kolacja</a:t>
          </a:r>
        </a:p>
      </dsp:txBody>
      <dsp:txXfrm>
        <a:off x="0" y="3029354"/>
        <a:ext cx="5759656" cy="605870"/>
      </dsp:txXfrm>
    </dsp:sp>
    <dsp:sp modelId="{E93A714A-A995-B949-895E-3812C9332B24}">
      <dsp:nvSpPr>
        <dsp:cNvPr id="0" name=""/>
        <dsp:cNvSpPr/>
      </dsp:nvSpPr>
      <dsp:spPr>
        <a:xfrm>
          <a:off x="0" y="3635225"/>
          <a:ext cx="5759656" cy="0"/>
        </a:xfrm>
        <a:prstGeom prst="line">
          <a:avLst/>
        </a:prstGeom>
        <a:solidFill>
          <a:schemeClr val="accent2">
            <a:hueOff val="3085704"/>
            <a:satOff val="-1586"/>
            <a:lumOff val="-4034"/>
            <a:alphaOff val="0"/>
          </a:schemeClr>
        </a:solidFill>
        <a:ln w="19050" cap="flat" cmpd="sng" algn="ctr">
          <a:solidFill>
            <a:schemeClr val="accent2">
              <a:hueOff val="3085704"/>
              <a:satOff val="-1586"/>
              <a:lumOff val="-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9B0248-BF9A-3344-BE39-7DB36ED8E69B}">
      <dsp:nvSpPr>
        <dsp:cNvPr id="0" name=""/>
        <dsp:cNvSpPr/>
      </dsp:nvSpPr>
      <dsp:spPr>
        <a:xfrm>
          <a:off x="0" y="3635225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20:30 Psycholog sportowy</a:t>
          </a:r>
        </a:p>
      </dsp:txBody>
      <dsp:txXfrm>
        <a:off x="0" y="3635225"/>
        <a:ext cx="5759656" cy="605870"/>
      </dsp:txXfrm>
    </dsp:sp>
    <dsp:sp modelId="{6298EDAE-15A6-0349-8DB1-520F87AA8FF6}">
      <dsp:nvSpPr>
        <dsp:cNvPr id="0" name=""/>
        <dsp:cNvSpPr/>
      </dsp:nvSpPr>
      <dsp:spPr>
        <a:xfrm>
          <a:off x="0" y="4241096"/>
          <a:ext cx="5759656" cy="0"/>
        </a:xfrm>
        <a:prstGeom prst="line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AE49F8-827B-DA40-A8F6-0D7D84849C22}">
      <dsp:nvSpPr>
        <dsp:cNvPr id="0" name=""/>
        <dsp:cNvSpPr/>
      </dsp:nvSpPr>
      <dsp:spPr>
        <a:xfrm>
          <a:off x="0" y="4241096"/>
          <a:ext cx="5759656" cy="6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baseline="0" dirty="0"/>
            <a:t>22:00  Rolowanie i rozciąganie</a:t>
          </a:r>
          <a:endParaRPr lang="en-US" sz="2800" kern="1200" dirty="0"/>
        </a:p>
      </dsp:txBody>
      <dsp:txXfrm>
        <a:off x="0" y="4241096"/>
        <a:ext cx="5759656" cy="605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59995-39CF-9E4D-9702-7F734A4B7596}">
      <dsp:nvSpPr>
        <dsp:cNvPr id="0" name=""/>
        <dsp:cNvSpPr/>
      </dsp:nvSpPr>
      <dsp:spPr>
        <a:xfrm>
          <a:off x="0" y="591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4D830F-A28E-0642-AAC0-27B767ABCDDF}">
      <dsp:nvSpPr>
        <dsp:cNvPr id="0" name=""/>
        <dsp:cNvSpPr/>
      </dsp:nvSpPr>
      <dsp:spPr>
        <a:xfrm>
          <a:off x="0" y="591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7:00 Rozruch poranny </a:t>
          </a:r>
          <a:endParaRPr lang="en-US" sz="2200" kern="1200" dirty="0"/>
        </a:p>
      </dsp:txBody>
      <dsp:txXfrm>
        <a:off x="0" y="591"/>
        <a:ext cx="5759656" cy="484578"/>
      </dsp:txXfrm>
    </dsp:sp>
    <dsp:sp modelId="{5CF8ABC0-4793-C149-B244-BFECEF930555}">
      <dsp:nvSpPr>
        <dsp:cNvPr id="0" name=""/>
        <dsp:cNvSpPr/>
      </dsp:nvSpPr>
      <dsp:spPr>
        <a:xfrm>
          <a:off x="0" y="485170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DD8065-C905-F244-8F2E-43ACD54D6BCE}">
      <dsp:nvSpPr>
        <dsp:cNvPr id="0" name=""/>
        <dsp:cNvSpPr/>
      </dsp:nvSpPr>
      <dsp:spPr>
        <a:xfrm>
          <a:off x="0" y="485170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7:30 Śniadanie </a:t>
          </a:r>
          <a:endParaRPr lang="en-US" sz="2200" kern="1200" dirty="0"/>
        </a:p>
      </dsp:txBody>
      <dsp:txXfrm>
        <a:off x="0" y="485170"/>
        <a:ext cx="5759656" cy="484578"/>
      </dsp:txXfrm>
    </dsp:sp>
    <dsp:sp modelId="{DBE0ED32-96CF-0B46-B5B8-13F394603DFE}">
      <dsp:nvSpPr>
        <dsp:cNvPr id="0" name=""/>
        <dsp:cNvSpPr/>
      </dsp:nvSpPr>
      <dsp:spPr>
        <a:xfrm>
          <a:off x="0" y="969748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9F4EAE-27B0-C042-88CA-DC0184D2D569}">
      <dsp:nvSpPr>
        <dsp:cNvPr id="0" name=""/>
        <dsp:cNvSpPr/>
      </dsp:nvSpPr>
      <dsp:spPr>
        <a:xfrm>
          <a:off x="0" y="969748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9:30. Testy </a:t>
          </a:r>
          <a:r>
            <a:rPr lang="en-US" sz="2200" kern="1200" dirty="0" err="1"/>
            <a:t>funkcjonalne</a:t>
          </a:r>
          <a:endParaRPr lang="en-US" sz="2200" kern="1200" dirty="0"/>
        </a:p>
      </dsp:txBody>
      <dsp:txXfrm>
        <a:off x="0" y="969748"/>
        <a:ext cx="5759656" cy="484578"/>
      </dsp:txXfrm>
    </dsp:sp>
    <dsp:sp modelId="{B712A23C-D64B-D64B-B21E-50E873B3FDFE}">
      <dsp:nvSpPr>
        <dsp:cNvPr id="0" name=""/>
        <dsp:cNvSpPr/>
      </dsp:nvSpPr>
      <dsp:spPr>
        <a:xfrm>
          <a:off x="0" y="1454326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1F60E4-28A7-3444-BFFC-163E065C6071}">
      <dsp:nvSpPr>
        <dsp:cNvPr id="0" name=""/>
        <dsp:cNvSpPr/>
      </dsp:nvSpPr>
      <dsp:spPr>
        <a:xfrm>
          <a:off x="0" y="1454326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11:30-13:30 Trening hokej test wytrzymałości</a:t>
          </a:r>
          <a:endParaRPr lang="en-US" sz="2200" kern="1200" dirty="0"/>
        </a:p>
      </dsp:txBody>
      <dsp:txXfrm>
        <a:off x="0" y="1454326"/>
        <a:ext cx="5759656" cy="484578"/>
      </dsp:txXfrm>
    </dsp:sp>
    <dsp:sp modelId="{036E12C2-D0FA-EA4F-A611-8EFA0C4DDABD}">
      <dsp:nvSpPr>
        <dsp:cNvPr id="0" name=""/>
        <dsp:cNvSpPr/>
      </dsp:nvSpPr>
      <dsp:spPr>
        <a:xfrm>
          <a:off x="0" y="1938905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D5C05E-5B84-BC45-8BFF-5C22DADA9F9E}">
      <dsp:nvSpPr>
        <dsp:cNvPr id="0" name=""/>
        <dsp:cNvSpPr/>
      </dsp:nvSpPr>
      <dsp:spPr>
        <a:xfrm>
          <a:off x="0" y="1938905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14:00 Obiad </a:t>
          </a:r>
          <a:endParaRPr lang="en-US" sz="2200" kern="1200" dirty="0"/>
        </a:p>
      </dsp:txBody>
      <dsp:txXfrm>
        <a:off x="0" y="1938905"/>
        <a:ext cx="5759656" cy="484578"/>
      </dsp:txXfrm>
    </dsp:sp>
    <dsp:sp modelId="{A4ED4D3F-6EB8-BA43-B871-7EAA0775C870}">
      <dsp:nvSpPr>
        <dsp:cNvPr id="0" name=""/>
        <dsp:cNvSpPr/>
      </dsp:nvSpPr>
      <dsp:spPr>
        <a:xfrm>
          <a:off x="0" y="2423483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982F6E-C8A7-CB4A-8287-5C13A38C689C}">
      <dsp:nvSpPr>
        <dsp:cNvPr id="0" name=""/>
        <dsp:cNvSpPr/>
      </dsp:nvSpPr>
      <dsp:spPr>
        <a:xfrm>
          <a:off x="0" y="2423483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15:00 Video </a:t>
          </a:r>
          <a:r>
            <a:rPr lang="en-US" sz="2200" kern="1200" dirty="0" err="1"/>
            <a:t>analiza</a:t>
          </a:r>
          <a:r>
            <a:rPr lang="en-US" sz="2200" kern="1200" dirty="0"/>
            <a:t> </a:t>
          </a:r>
          <a:r>
            <a:rPr lang="en-US" sz="2200" kern="1200" dirty="0" err="1"/>
            <a:t>meczu</a:t>
          </a:r>
          <a:r>
            <a:rPr lang="en-US" sz="2200" kern="1200" dirty="0"/>
            <a:t> K18 - K21</a:t>
          </a:r>
        </a:p>
      </dsp:txBody>
      <dsp:txXfrm>
        <a:off x="0" y="2423483"/>
        <a:ext cx="5759656" cy="484578"/>
      </dsp:txXfrm>
    </dsp:sp>
    <dsp:sp modelId="{796D97E0-2A28-1F47-AD9F-B5E08D1595A9}">
      <dsp:nvSpPr>
        <dsp:cNvPr id="0" name=""/>
        <dsp:cNvSpPr/>
      </dsp:nvSpPr>
      <dsp:spPr>
        <a:xfrm>
          <a:off x="0" y="2908061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6EBD10-98C8-E946-828F-F0DF533D28B1}">
      <dsp:nvSpPr>
        <dsp:cNvPr id="0" name=""/>
        <dsp:cNvSpPr/>
      </dsp:nvSpPr>
      <dsp:spPr>
        <a:xfrm>
          <a:off x="0" y="2908061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17:00-19:00 Mecz K18 - K21</a:t>
          </a:r>
          <a:endParaRPr lang="en-US" sz="2200" kern="1200" dirty="0"/>
        </a:p>
      </dsp:txBody>
      <dsp:txXfrm>
        <a:off x="0" y="2908061"/>
        <a:ext cx="5759656" cy="484578"/>
      </dsp:txXfrm>
    </dsp:sp>
    <dsp:sp modelId="{B8C22203-3CEB-1F4F-AABE-EDDA73FE0336}">
      <dsp:nvSpPr>
        <dsp:cNvPr id="0" name=""/>
        <dsp:cNvSpPr/>
      </dsp:nvSpPr>
      <dsp:spPr>
        <a:xfrm>
          <a:off x="0" y="3392640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D905B0-8A84-4742-AD53-C29C7E04B37E}">
      <dsp:nvSpPr>
        <dsp:cNvPr id="0" name=""/>
        <dsp:cNvSpPr/>
      </dsp:nvSpPr>
      <dsp:spPr>
        <a:xfrm>
          <a:off x="0" y="3392640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19:15 Kolacja</a:t>
          </a:r>
          <a:endParaRPr lang="en-US" sz="2200" kern="1200" dirty="0"/>
        </a:p>
      </dsp:txBody>
      <dsp:txXfrm>
        <a:off x="0" y="3392640"/>
        <a:ext cx="5759656" cy="484578"/>
      </dsp:txXfrm>
    </dsp:sp>
    <dsp:sp modelId="{EC11E8FF-4A22-BB40-84E0-E9252D80ED44}">
      <dsp:nvSpPr>
        <dsp:cNvPr id="0" name=""/>
        <dsp:cNvSpPr/>
      </dsp:nvSpPr>
      <dsp:spPr>
        <a:xfrm>
          <a:off x="0" y="3877218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53ED5A-9AAA-9C4F-8FC5-61FF1B165A5C}">
      <dsp:nvSpPr>
        <dsp:cNvPr id="0" name=""/>
        <dsp:cNvSpPr/>
      </dsp:nvSpPr>
      <dsp:spPr>
        <a:xfrm>
          <a:off x="0" y="3877218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20:30 </a:t>
          </a:r>
          <a:r>
            <a:rPr lang="en-US" sz="2200" kern="1200" dirty="0" err="1"/>
            <a:t>Psycholog</a:t>
          </a:r>
          <a:r>
            <a:rPr lang="en-US" sz="2200" kern="1200" dirty="0"/>
            <a:t> </a:t>
          </a:r>
          <a:r>
            <a:rPr lang="en-US" sz="2200" kern="1200" dirty="0" err="1"/>
            <a:t>sportowy</a:t>
          </a:r>
          <a:endParaRPr lang="en-US" sz="2200" kern="1200" dirty="0"/>
        </a:p>
      </dsp:txBody>
      <dsp:txXfrm>
        <a:off x="0" y="3877218"/>
        <a:ext cx="5759656" cy="484578"/>
      </dsp:txXfrm>
    </dsp:sp>
    <dsp:sp modelId="{52B80A0B-E627-354D-A2A5-D421E8C720FB}">
      <dsp:nvSpPr>
        <dsp:cNvPr id="0" name=""/>
        <dsp:cNvSpPr/>
      </dsp:nvSpPr>
      <dsp:spPr>
        <a:xfrm>
          <a:off x="0" y="4361796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96D81-B564-1644-B953-7D4EF8812AF8}">
      <dsp:nvSpPr>
        <dsp:cNvPr id="0" name=""/>
        <dsp:cNvSpPr/>
      </dsp:nvSpPr>
      <dsp:spPr>
        <a:xfrm>
          <a:off x="0" y="4361796"/>
          <a:ext cx="5759656" cy="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22:00 Rolowanie i rozciąganie</a:t>
          </a:r>
          <a:endParaRPr lang="en-US" sz="2200" kern="1200" dirty="0"/>
        </a:p>
      </dsp:txBody>
      <dsp:txXfrm>
        <a:off x="0" y="4361796"/>
        <a:ext cx="5759656" cy="484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EA65-44E2-4A40-B9BD-55CF72AC1DBA}">
      <dsp:nvSpPr>
        <dsp:cNvPr id="0" name=""/>
        <dsp:cNvSpPr/>
      </dsp:nvSpPr>
      <dsp:spPr>
        <a:xfrm>
          <a:off x="0" y="591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ECB48F-964B-284F-95BE-A938CB33615F}">
      <dsp:nvSpPr>
        <dsp:cNvPr id="0" name=""/>
        <dsp:cNvSpPr/>
      </dsp:nvSpPr>
      <dsp:spPr>
        <a:xfrm>
          <a:off x="0" y="591"/>
          <a:ext cx="5759656" cy="69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7:30 Śniadanie </a:t>
          </a:r>
          <a:endParaRPr lang="en-US" sz="3200" kern="1200" dirty="0"/>
        </a:p>
      </dsp:txBody>
      <dsp:txXfrm>
        <a:off x="0" y="591"/>
        <a:ext cx="5759656" cy="692254"/>
      </dsp:txXfrm>
    </dsp:sp>
    <dsp:sp modelId="{F8988549-1CF1-7C47-8C1C-8357C7781A0C}">
      <dsp:nvSpPr>
        <dsp:cNvPr id="0" name=""/>
        <dsp:cNvSpPr/>
      </dsp:nvSpPr>
      <dsp:spPr>
        <a:xfrm>
          <a:off x="0" y="692846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6DF5B8-AE21-A943-B4F0-41A24A034F03}">
      <dsp:nvSpPr>
        <dsp:cNvPr id="0" name=""/>
        <dsp:cNvSpPr/>
      </dsp:nvSpPr>
      <dsp:spPr>
        <a:xfrm>
          <a:off x="0" y="692846"/>
          <a:ext cx="5759656" cy="69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9:00 Psycholog sportowy </a:t>
          </a:r>
          <a:endParaRPr lang="en-US" sz="3200" kern="1200" dirty="0"/>
        </a:p>
      </dsp:txBody>
      <dsp:txXfrm>
        <a:off x="0" y="692846"/>
        <a:ext cx="5759656" cy="692254"/>
      </dsp:txXfrm>
    </dsp:sp>
    <dsp:sp modelId="{B146D78B-4139-CF40-B84C-3BF0E70B9182}">
      <dsp:nvSpPr>
        <dsp:cNvPr id="0" name=""/>
        <dsp:cNvSpPr/>
      </dsp:nvSpPr>
      <dsp:spPr>
        <a:xfrm>
          <a:off x="0" y="1385101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A2E3A4-705B-894F-B472-48B07436D201}">
      <dsp:nvSpPr>
        <dsp:cNvPr id="0" name=""/>
        <dsp:cNvSpPr/>
      </dsp:nvSpPr>
      <dsp:spPr>
        <a:xfrm>
          <a:off x="0" y="1385101"/>
          <a:ext cx="5759656" cy="69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11:00 - 13:00 Mecz K18 - K21</a:t>
          </a:r>
          <a:endParaRPr lang="en-US" sz="3200" kern="1200" dirty="0"/>
        </a:p>
      </dsp:txBody>
      <dsp:txXfrm>
        <a:off x="0" y="1385101"/>
        <a:ext cx="5759656" cy="692254"/>
      </dsp:txXfrm>
    </dsp:sp>
    <dsp:sp modelId="{D0547636-E82E-A546-A605-3A0E7F714EB3}">
      <dsp:nvSpPr>
        <dsp:cNvPr id="0" name=""/>
        <dsp:cNvSpPr/>
      </dsp:nvSpPr>
      <dsp:spPr>
        <a:xfrm>
          <a:off x="0" y="2077356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956FB4-274E-AA49-B769-F9DAE0BBC62E}">
      <dsp:nvSpPr>
        <dsp:cNvPr id="0" name=""/>
        <dsp:cNvSpPr/>
      </dsp:nvSpPr>
      <dsp:spPr>
        <a:xfrm>
          <a:off x="0" y="2077356"/>
          <a:ext cx="5759656" cy="69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13:15 Obiad </a:t>
          </a:r>
          <a:endParaRPr lang="en-US" sz="3200" kern="1200" dirty="0"/>
        </a:p>
      </dsp:txBody>
      <dsp:txXfrm>
        <a:off x="0" y="2077356"/>
        <a:ext cx="5759656" cy="692254"/>
      </dsp:txXfrm>
    </dsp:sp>
    <dsp:sp modelId="{2A2B8D96-7B49-584F-A41E-A9B507E8E5C4}">
      <dsp:nvSpPr>
        <dsp:cNvPr id="0" name=""/>
        <dsp:cNvSpPr/>
      </dsp:nvSpPr>
      <dsp:spPr>
        <a:xfrm>
          <a:off x="0" y="2769610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50BF18-9E8E-D746-A501-08C8FA69183D}">
      <dsp:nvSpPr>
        <dsp:cNvPr id="0" name=""/>
        <dsp:cNvSpPr/>
      </dsp:nvSpPr>
      <dsp:spPr>
        <a:xfrm>
          <a:off x="0" y="2769610"/>
          <a:ext cx="5759656" cy="69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15:00 </a:t>
          </a:r>
          <a:r>
            <a:rPr lang="en-US" sz="3200" kern="1200" dirty="0" err="1"/>
            <a:t>Odnowa</a:t>
          </a:r>
          <a:r>
            <a:rPr lang="en-US" sz="3200" kern="1200" dirty="0"/>
            <a:t> </a:t>
          </a:r>
          <a:r>
            <a:rPr lang="en-US" sz="3200" kern="1200" dirty="0" err="1"/>
            <a:t>biologiczna</a:t>
          </a:r>
          <a:endParaRPr lang="en-US" sz="3200" kern="1200" dirty="0"/>
        </a:p>
      </dsp:txBody>
      <dsp:txXfrm>
        <a:off x="0" y="2769610"/>
        <a:ext cx="5759656" cy="692254"/>
      </dsp:txXfrm>
    </dsp:sp>
    <dsp:sp modelId="{0A6F1A35-22B6-6540-B406-5D2F58ACE699}">
      <dsp:nvSpPr>
        <dsp:cNvPr id="0" name=""/>
        <dsp:cNvSpPr/>
      </dsp:nvSpPr>
      <dsp:spPr>
        <a:xfrm>
          <a:off x="0" y="3461865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122407-A4EC-914D-B68E-FC196414895C}">
      <dsp:nvSpPr>
        <dsp:cNvPr id="0" name=""/>
        <dsp:cNvSpPr/>
      </dsp:nvSpPr>
      <dsp:spPr>
        <a:xfrm>
          <a:off x="0" y="3461865"/>
          <a:ext cx="5759656" cy="69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19:00 Kolacja</a:t>
          </a:r>
          <a:endParaRPr lang="en-US" sz="3200" kern="1200" dirty="0"/>
        </a:p>
      </dsp:txBody>
      <dsp:txXfrm>
        <a:off x="0" y="3461865"/>
        <a:ext cx="5759656" cy="692254"/>
      </dsp:txXfrm>
    </dsp:sp>
    <dsp:sp modelId="{8B145DD2-63D4-5740-9080-0E4BD24D2A7F}">
      <dsp:nvSpPr>
        <dsp:cNvPr id="0" name=""/>
        <dsp:cNvSpPr/>
      </dsp:nvSpPr>
      <dsp:spPr>
        <a:xfrm>
          <a:off x="0" y="4154120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49BBE9-50EF-FA4D-931C-8687171EF50F}">
      <dsp:nvSpPr>
        <dsp:cNvPr id="0" name=""/>
        <dsp:cNvSpPr/>
      </dsp:nvSpPr>
      <dsp:spPr>
        <a:xfrm>
          <a:off x="0" y="4154120"/>
          <a:ext cx="5759656" cy="69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20:00 Team building</a:t>
          </a:r>
        </a:p>
      </dsp:txBody>
      <dsp:txXfrm>
        <a:off x="0" y="4154120"/>
        <a:ext cx="5759656" cy="692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4357E-7DF8-BB42-AACE-B253CAF56DA6}">
      <dsp:nvSpPr>
        <dsp:cNvPr id="0" name=""/>
        <dsp:cNvSpPr/>
      </dsp:nvSpPr>
      <dsp:spPr>
        <a:xfrm>
          <a:off x="0" y="0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924A2-DA4A-A440-A564-FCD7FC831693}">
      <dsp:nvSpPr>
        <dsp:cNvPr id="0" name=""/>
        <dsp:cNvSpPr/>
      </dsp:nvSpPr>
      <dsp:spPr>
        <a:xfrm>
          <a:off x="0" y="0"/>
          <a:ext cx="5759656" cy="121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7:30 Śniadanie </a:t>
          </a:r>
          <a:endParaRPr lang="en-US" sz="3400" kern="1200" dirty="0"/>
        </a:p>
      </dsp:txBody>
      <dsp:txXfrm>
        <a:off x="0" y="0"/>
        <a:ext cx="5759656" cy="1211741"/>
      </dsp:txXfrm>
    </dsp:sp>
    <dsp:sp modelId="{B43E7008-4F00-1844-9CF0-213FE4D8C952}">
      <dsp:nvSpPr>
        <dsp:cNvPr id="0" name=""/>
        <dsp:cNvSpPr/>
      </dsp:nvSpPr>
      <dsp:spPr>
        <a:xfrm>
          <a:off x="0" y="1211741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8C4EFD-7A66-6A4F-BA15-F952A5DB98DA}">
      <dsp:nvSpPr>
        <dsp:cNvPr id="0" name=""/>
        <dsp:cNvSpPr/>
      </dsp:nvSpPr>
      <dsp:spPr>
        <a:xfrm>
          <a:off x="0" y="1211741"/>
          <a:ext cx="5759656" cy="121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9:30-11:30 Mecz K18 - K21</a:t>
          </a:r>
          <a:endParaRPr lang="en-US" sz="3400" kern="1200" dirty="0"/>
        </a:p>
      </dsp:txBody>
      <dsp:txXfrm>
        <a:off x="0" y="1211741"/>
        <a:ext cx="5759656" cy="1211741"/>
      </dsp:txXfrm>
    </dsp:sp>
    <dsp:sp modelId="{55281105-A7DA-8640-B595-923227181138}">
      <dsp:nvSpPr>
        <dsp:cNvPr id="0" name=""/>
        <dsp:cNvSpPr/>
      </dsp:nvSpPr>
      <dsp:spPr>
        <a:xfrm>
          <a:off x="0" y="2423483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5E53B1-80C4-804B-A525-C0B424982D01}">
      <dsp:nvSpPr>
        <dsp:cNvPr id="0" name=""/>
        <dsp:cNvSpPr/>
      </dsp:nvSpPr>
      <dsp:spPr>
        <a:xfrm>
          <a:off x="0" y="2423483"/>
          <a:ext cx="5759656" cy="121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12:30 Obiad </a:t>
          </a:r>
          <a:endParaRPr lang="en-US" sz="3400" kern="1200" dirty="0"/>
        </a:p>
      </dsp:txBody>
      <dsp:txXfrm>
        <a:off x="0" y="2423483"/>
        <a:ext cx="5759656" cy="1211741"/>
      </dsp:txXfrm>
    </dsp:sp>
    <dsp:sp modelId="{170D50CB-233C-F547-BC30-09DFCFF084B8}">
      <dsp:nvSpPr>
        <dsp:cNvPr id="0" name=""/>
        <dsp:cNvSpPr/>
      </dsp:nvSpPr>
      <dsp:spPr>
        <a:xfrm>
          <a:off x="0" y="3635225"/>
          <a:ext cx="575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B0A21D-F268-FD43-BF22-CAF98756AB0F}">
      <dsp:nvSpPr>
        <dsp:cNvPr id="0" name=""/>
        <dsp:cNvSpPr/>
      </dsp:nvSpPr>
      <dsp:spPr>
        <a:xfrm>
          <a:off x="0" y="3635225"/>
          <a:ext cx="5759656" cy="121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13:15 </a:t>
          </a:r>
          <a:r>
            <a:rPr lang="en-US" sz="3400" kern="1200" dirty="0" err="1"/>
            <a:t>Podsumowanie</a:t>
          </a:r>
          <a:r>
            <a:rPr lang="en-US" sz="3400" kern="1200" dirty="0"/>
            <a:t> </a:t>
          </a:r>
          <a:r>
            <a:rPr lang="en-US" sz="3400" kern="1200" dirty="0" err="1"/>
            <a:t>i</a:t>
          </a:r>
          <a:r>
            <a:rPr lang="en-US" sz="3400" kern="1200" dirty="0"/>
            <a:t> </a:t>
          </a:r>
          <a:r>
            <a:rPr lang="en-US" sz="3400" kern="1200" dirty="0" err="1"/>
            <a:t>zakończenie</a:t>
          </a:r>
          <a:r>
            <a:rPr lang="en-US" sz="3400" kern="1200" dirty="0"/>
            <a:t> </a:t>
          </a:r>
          <a:r>
            <a:rPr lang="en-US" sz="3400" kern="1200" dirty="0" err="1"/>
            <a:t>konsultacji</a:t>
          </a:r>
          <a:endParaRPr lang="en-US" sz="3400" kern="1200" dirty="0"/>
        </a:p>
      </dsp:txBody>
      <dsp:txXfrm>
        <a:off x="0" y="3635225"/>
        <a:ext cx="5759656" cy="1211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606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8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3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24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3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26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6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2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8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5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1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5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F943EB-AA05-3D42-8EDF-0CF1B1F4C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zgrupowanie szkoleniowe K18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754B40-6D54-6C4D-A8BA-ABB8BE7DE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21 – 25.08.2020 wałcz</a:t>
            </a:r>
          </a:p>
        </p:txBody>
      </p:sp>
    </p:spTree>
    <p:extLst>
      <p:ext uri="{BB962C8B-B14F-4D97-AF65-F5344CB8AC3E}">
        <p14:creationId xmlns:p14="http://schemas.microsoft.com/office/powerpoint/2010/main" val="383789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510F03-2375-6D42-82C6-49D8F4F8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FFFF"/>
                </a:solidFill>
              </a:rPr>
              <a:t>21.08.2020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69CB6E1-6C18-4D2E-B707-CD510F644F3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2503938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219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C6D6CF-8CAF-5D4D-90D3-279ADC97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FFFF"/>
                </a:solidFill>
              </a:rPr>
              <a:t>22.08.2020</a:t>
            </a:r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17C15527-C859-431A-9A3B-413F5426A1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9960751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426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88D6A0-6DFD-F446-B175-18E96180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FFFF"/>
                </a:solidFill>
              </a:rPr>
              <a:t>23.08.2020</a:t>
            </a:r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36FFA92E-EBE3-49B3-9135-43CE27DB1EB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964384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140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43DB71-A00D-6346-BF07-F5ACB996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FFFF"/>
                </a:solidFill>
              </a:rPr>
              <a:t>24.08.2020</a:t>
            </a:r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270A70C6-1136-436F-A40A-8E8ABB5C662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4064819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002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B8A32B-0A64-8B48-8F00-B4C021A4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FFFF"/>
                </a:solidFill>
              </a:rPr>
              <a:t>25.08.2020</a:t>
            </a:r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75683BF9-F69B-4DA4-9E75-B9B1EB68C60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5890481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7173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126</Words>
  <Application>Microsoft Macintosh PowerPoint</Application>
  <PresentationFormat>Panoramiczny</PresentationFormat>
  <Paragraphs>42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Impact</vt:lpstr>
      <vt:lpstr>Wydarzenie główne</vt:lpstr>
      <vt:lpstr>zgrupowanie szkoleniowe K18</vt:lpstr>
      <vt:lpstr>21.08.2020</vt:lpstr>
      <vt:lpstr>22.08.2020</vt:lpstr>
      <vt:lpstr>23.08.2020</vt:lpstr>
      <vt:lpstr>24.08.2020</vt:lpstr>
      <vt:lpstr>25.08.2020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Konsultacja szkoleniowa K18</dc:title>
  <dc:creator>1</dc:creator>
  <cp:lastModifiedBy>1</cp:lastModifiedBy>
  <cp:revision>6</cp:revision>
  <dcterms:created xsi:type="dcterms:W3CDTF">2020-08-02T21:29:56Z</dcterms:created>
  <dcterms:modified xsi:type="dcterms:W3CDTF">2020-08-18T11:58:02Z</dcterms:modified>
</cp:coreProperties>
</file>