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8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54D44-B47B-664C-AB59-DCC93643B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K-21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9AC05D-68CC-9D4F-9409-E44755095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26.07 -01.08.2020 r. </a:t>
            </a:r>
          </a:p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Gniezno</a:t>
            </a:r>
          </a:p>
        </p:txBody>
      </p:sp>
    </p:spTree>
    <p:extLst>
      <p:ext uri="{BB962C8B-B14F-4D97-AF65-F5344CB8AC3E}">
        <p14:creationId xmlns:p14="http://schemas.microsoft.com/office/powerpoint/2010/main" val="175647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1C18F4-7DC5-404D-B87E-C0BEF7F2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26.07.2020</a:t>
            </a:r>
            <a:br>
              <a:rPr lang="pl-PL" dirty="0"/>
            </a:br>
            <a:r>
              <a:rPr lang="pl-PL" dirty="0"/>
              <a:t>Niedziela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93CBD5-BC6D-8143-97F0-591E2DE2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10:00 - początek konsultacji</a:t>
            </a:r>
          </a:p>
          <a:p>
            <a:r>
              <a:rPr lang="pl-PL" dirty="0"/>
              <a:t>12:00 - spotkanie organizacyjne</a:t>
            </a:r>
          </a:p>
          <a:p>
            <a:r>
              <a:rPr lang="pl-PL" dirty="0"/>
              <a:t>13:00 – obiad</a:t>
            </a:r>
          </a:p>
          <a:p>
            <a:r>
              <a:rPr lang="pl-PL" dirty="0"/>
              <a:t>14:30-16:00 – rozmowy indywidualne z zawodniczkami</a:t>
            </a:r>
          </a:p>
          <a:p>
            <a:r>
              <a:rPr lang="pl-PL" dirty="0"/>
              <a:t>17:30-19:30 – trening hokejowy</a:t>
            </a:r>
          </a:p>
          <a:p>
            <a:r>
              <a:rPr lang="pl-PL" dirty="0"/>
              <a:t>20:30 – kolacja</a:t>
            </a:r>
          </a:p>
          <a:p>
            <a:r>
              <a:rPr lang="pl-PL" dirty="0"/>
              <a:t>21:30 – spotkanie sztabu / analiza dnia-treningów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3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120FC-F739-244D-AB85-EF634F2C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27.07.2020</a:t>
            </a:r>
            <a:br>
              <a:rPr lang="pl-PL" dirty="0"/>
            </a:br>
            <a:r>
              <a:rPr lang="pl-PL" dirty="0"/>
              <a:t>Poniedziałek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DF83F-4830-264B-9056-0CDBCE62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8:30 – rozruch</a:t>
            </a:r>
          </a:p>
          <a:p>
            <a:r>
              <a:rPr lang="pl-PL" dirty="0"/>
              <a:t>9:00 - śniadanie</a:t>
            </a:r>
          </a:p>
          <a:p>
            <a:r>
              <a:rPr lang="pl-PL" dirty="0"/>
              <a:t>11:00-13:00 – trening hokejowy</a:t>
            </a:r>
          </a:p>
          <a:p>
            <a:r>
              <a:rPr lang="pl-PL" dirty="0"/>
              <a:t>14:00 – obiad</a:t>
            </a:r>
          </a:p>
          <a:p>
            <a:r>
              <a:rPr lang="pl-PL" dirty="0"/>
              <a:t>17:30-19:30 - trening hokejowy</a:t>
            </a:r>
          </a:p>
          <a:p>
            <a:r>
              <a:rPr lang="pl-PL" dirty="0"/>
              <a:t>20:30 – kolacja</a:t>
            </a:r>
          </a:p>
          <a:p>
            <a:r>
              <a:rPr lang="pl-PL" dirty="0"/>
              <a:t>21:15-22:00 – spotkanie z drużyną</a:t>
            </a:r>
          </a:p>
          <a:p>
            <a:r>
              <a:rPr lang="pl-PL" dirty="0"/>
              <a:t>22:00 – spotkanie sztabu / analiza dnia-treningów</a:t>
            </a:r>
          </a:p>
        </p:txBody>
      </p:sp>
    </p:spTree>
    <p:extLst>
      <p:ext uri="{BB962C8B-B14F-4D97-AF65-F5344CB8AC3E}">
        <p14:creationId xmlns:p14="http://schemas.microsoft.com/office/powerpoint/2010/main" val="58284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2163A-B55F-E644-A87B-53CD4AFF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28.07.2020</a:t>
            </a:r>
            <a:br>
              <a:rPr lang="pl-PL" dirty="0"/>
            </a:br>
            <a:r>
              <a:rPr lang="pl-PL" dirty="0"/>
              <a:t>Wtorek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C8ABCD-747A-934F-B8BF-FAEFDC39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8:30 – rozruch</a:t>
            </a:r>
          </a:p>
          <a:p>
            <a:r>
              <a:rPr lang="pl-PL" dirty="0"/>
              <a:t>9:00 – śniadanie</a:t>
            </a:r>
          </a:p>
          <a:p>
            <a:r>
              <a:rPr lang="pl-PL" dirty="0"/>
              <a:t>11:00-13:00 - trening hokejowy</a:t>
            </a:r>
          </a:p>
          <a:p>
            <a:r>
              <a:rPr lang="pl-PL" dirty="0"/>
              <a:t>14:00 – obiad</a:t>
            </a:r>
          </a:p>
          <a:p>
            <a:r>
              <a:rPr lang="pl-PL" dirty="0"/>
              <a:t>16:00-17:00 – trening specjalistyczny/bramkarski</a:t>
            </a:r>
          </a:p>
          <a:p>
            <a:r>
              <a:rPr lang="pl-PL" dirty="0"/>
              <a:t>17:00-19:00 – Mecz K18/K21</a:t>
            </a:r>
          </a:p>
          <a:p>
            <a:r>
              <a:rPr lang="pl-PL" dirty="0"/>
              <a:t>20:15 – kolacja</a:t>
            </a:r>
          </a:p>
          <a:p>
            <a:r>
              <a:rPr lang="pl-PL" dirty="0"/>
              <a:t>22:00-23:00 – spotkanie z Psycholog Sportową</a:t>
            </a:r>
          </a:p>
          <a:p>
            <a:r>
              <a:rPr lang="pl-PL" dirty="0"/>
              <a:t>23:00 spotkanie sztabu / analiza dnia-treningu, meczu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388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C18733-0AF7-7748-B699-E318EC04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29.07.2020</a:t>
            </a:r>
            <a:br>
              <a:rPr lang="pl-PL" dirty="0"/>
            </a:br>
            <a:r>
              <a:rPr lang="pl-PL" dirty="0"/>
              <a:t>Środa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30338-D5E1-FF49-A383-84132C18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8:30 - rozruch</a:t>
            </a:r>
          </a:p>
          <a:p>
            <a:r>
              <a:rPr lang="pl-PL" dirty="0"/>
              <a:t>9:00 – śniadanie</a:t>
            </a:r>
          </a:p>
          <a:p>
            <a:r>
              <a:rPr lang="pl-PL" dirty="0"/>
              <a:t>11:00-13:00 trening hokejowy</a:t>
            </a:r>
          </a:p>
          <a:p>
            <a:r>
              <a:rPr lang="pl-PL" dirty="0"/>
              <a:t>14:30 obiad</a:t>
            </a:r>
          </a:p>
          <a:p>
            <a:r>
              <a:rPr lang="pl-PL" dirty="0"/>
              <a:t>17:30-19:30 trening hokejowy</a:t>
            </a:r>
          </a:p>
          <a:p>
            <a:r>
              <a:rPr lang="pl-PL" dirty="0"/>
              <a:t>20:30 – kolacja</a:t>
            </a:r>
          </a:p>
          <a:p>
            <a:r>
              <a:rPr lang="pl-PL" dirty="0"/>
              <a:t>21:00-22:15 - spotkanie z Psycholog Sportową</a:t>
            </a:r>
          </a:p>
          <a:p>
            <a:r>
              <a:rPr lang="pl-PL" dirty="0"/>
              <a:t>22:30 – spotkanie sztabu / analiza dnia-treningów</a:t>
            </a:r>
          </a:p>
        </p:txBody>
      </p:sp>
    </p:spTree>
    <p:extLst>
      <p:ext uri="{BB962C8B-B14F-4D97-AF65-F5344CB8AC3E}">
        <p14:creationId xmlns:p14="http://schemas.microsoft.com/office/powerpoint/2010/main" val="154044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008D1-B700-794C-AE78-16CCD478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30.07.2020</a:t>
            </a:r>
            <a:br>
              <a:rPr lang="pl-PL" dirty="0"/>
            </a:br>
            <a:r>
              <a:rPr lang="pl-PL" dirty="0"/>
              <a:t>Czwartek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3D8F33-5218-9441-8F4A-C231017F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8:00 – rozruch</a:t>
            </a:r>
          </a:p>
          <a:p>
            <a:r>
              <a:rPr lang="pl-PL" dirty="0"/>
              <a:t>8:30 – śniadanie</a:t>
            </a:r>
          </a:p>
          <a:p>
            <a:r>
              <a:rPr lang="pl-PL" dirty="0"/>
              <a:t>9:15-10:00  (45’) – spotkanie z Psycholog Sportową</a:t>
            </a:r>
          </a:p>
          <a:p>
            <a:r>
              <a:rPr lang="pl-PL" dirty="0"/>
              <a:t>11:00-13:00 – trening hokejowy</a:t>
            </a:r>
          </a:p>
          <a:p>
            <a:r>
              <a:rPr lang="pl-PL" dirty="0"/>
              <a:t>13:30/14:00 – obiad</a:t>
            </a:r>
          </a:p>
          <a:p>
            <a:r>
              <a:rPr lang="pl-PL" dirty="0"/>
              <a:t>16:00-17:00 – trening specjalistyczny/bramkarski</a:t>
            </a:r>
          </a:p>
          <a:p>
            <a:r>
              <a:rPr lang="pl-PL" dirty="0"/>
              <a:t>17:00-19:00 – Mecz K18/K21</a:t>
            </a:r>
          </a:p>
          <a:p>
            <a:r>
              <a:rPr lang="pl-PL" dirty="0"/>
              <a:t>20:00/20:30 – kolacja</a:t>
            </a:r>
          </a:p>
          <a:p>
            <a:r>
              <a:rPr lang="pl-PL" dirty="0"/>
              <a:t>21:15-22:00 – spotkanie z drużyną</a:t>
            </a:r>
          </a:p>
          <a:p>
            <a:r>
              <a:rPr lang="pl-PL" dirty="0"/>
              <a:t>22:15 – spotkanie sztabu /analiza dnia-</a:t>
            </a:r>
            <a:r>
              <a:rPr lang="pl-PL" dirty="0" err="1"/>
              <a:t>treningu,meczu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663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843B3-14A0-AA4B-A6A4-21A7F634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31.07.2020 Piątek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EB6E47-8069-3B4B-B15B-B38FE9F04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8:30 - rozruch</a:t>
            </a:r>
          </a:p>
          <a:p>
            <a:r>
              <a:rPr lang="pl-PL" dirty="0"/>
              <a:t>9:00 – śniadanie</a:t>
            </a:r>
          </a:p>
          <a:p>
            <a:r>
              <a:rPr lang="pl-PL" dirty="0"/>
              <a:t>11:00-13:00 trening hokejowy</a:t>
            </a:r>
          </a:p>
          <a:p>
            <a:r>
              <a:rPr lang="pl-PL" dirty="0"/>
              <a:t>14:30 obiad</a:t>
            </a:r>
          </a:p>
          <a:p>
            <a:r>
              <a:rPr lang="pl-PL" dirty="0"/>
              <a:t>17:30-19:30 trening hokejowy</a:t>
            </a:r>
          </a:p>
          <a:p>
            <a:r>
              <a:rPr lang="pl-PL" dirty="0"/>
              <a:t>20:30 – kolacja</a:t>
            </a:r>
          </a:p>
          <a:p>
            <a:r>
              <a:rPr lang="pl-PL" dirty="0"/>
              <a:t>21:15-22:00 - spotkanie indywidualne z zawodniczkami</a:t>
            </a:r>
          </a:p>
          <a:p>
            <a:r>
              <a:rPr lang="pl-PL" dirty="0"/>
              <a:t>22:15 – spotkanie sztabu / analiza dnia-treningów</a:t>
            </a:r>
          </a:p>
        </p:txBody>
      </p:sp>
    </p:spTree>
    <p:extLst>
      <p:ext uri="{BB962C8B-B14F-4D97-AF65-F5344CB8AC3E}">
        <p14:creationId xmlns:p14="http://schemas.microsoft.com/office/powerpoint/2010/main" val="72878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6F9CA-8E5E-8B45-8F32-A7B4BDC8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01.08.2020</a:t>
            </a:r>
            <a:br>
              <a:rPr lang="pl-PL" dirty="0"/>
            </a:br>
            <a:r>
              <a:rPr lang="pl-PL" dirty="0"/>
              <a:t>Sobota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75A328-2534-B14B-BD13-2041A29A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7:30 – rozruch</a:t>
            </a:r>
          </a:p>
          <a:p>
            <a:r>
              <a:rPr lang="pl-PL" dirty="0"/>
              <a:t>8:00 – śniadanie</a:t>
            </a:r>
          </a:p>
          <a:p>
            <a:r>
              <a:rPr lang="pl-PL" dirty="0"/>
              <a:t>10:00-12:00 – Mecz K18/K21</a:t>
            </a:r>
          </a:p>
          <a:p>
            <a:r>
              <a:rPr lang="pl-PL" dirty="0"/>
              <a:t>13:30 - obiad</a:t>
            </a:r>
          </a:p>
          <a:p>
            <a:r>
              <a:rPr lang="pl-PL" dirty="0"/>
              <a:t>14:00 zakończenie konsultacji</a:t>
            </a:r>
          </a:p>
        </p:txBody>
      </p:sp>
    </p:spTree>
    <p:extLst>
      <p:ext uri="{BB962C8B-B14F-4D97-AF65-F5344CB8AC3E}">
        <p14:creationId xmlns:p14="http://schemas.microsoft.com/office/powerpoint/2010/main" val="340548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57D647-6617-6841-9E65-4DFD8697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Sztab K-21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B99DE9-7D7E-7A4E-9202-A9D87962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Alicja Koperska</a:t>
            </a:r>
          </a:p>
          <a:p>
            <a:r>
              <a:rPr lang="pl-PL" dirty="0"/>
              <a:t>Christian Zimmermann</a:t>
            </a:r>
          </a:p>
          <a:p>
            <a:r>
              <a:rPr lang="pl-PL" dirty="0"/>
              <a:t>Rafał Banaszak</a:t>
            </a:r>
          </a:p>
          <a:p>
            <a:r>
              <a:rPr lang="pl-PL" dirty="0"/>
              <a:t>Monika Polewczak / Joachim Sikorski</a:t>
            </a:r>
          </a:p>
        </p:txBody>
      </p:sp>
    </p:spTree>
    <p:extLst>
      <p:ext uri="{BB962C8B-B14F-4D97-AF65-F5344CB8AC3E}">
        <p14:creationId xmlns:p14="http://schemas.microsoft.com/office/powerpoint/2010/main" val="36871247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39</TotalTime>
  <Words>274</Words>
  <Application>Microsoft Macintosh PowerPoint</Application>
  <PresentationFormat>Panoramiczny</PresentationFormat>
  <Paragraphs>71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K-21</vt:lpstr>
      <vt:lpstr>26.07.2020 Niedziela</vt:lpstr>
      <vt:lpstr>27.07.2020 Poniedziałek</vt:lpstr>
      <vt:lpstr>28.07.2020 Wtorek</vt:lpstr>
      <vt:lpstr>29.07.2020 Środa</vt:lpstr>
      <vt:lpstr>30.07.2020 Czwartek</vt:lpstr>
      <vt:lpstr>31.07.2020 Piątek</vt:lpstr>
      <vt:lpstr>01.08.2020 Sobota</vt:lpstr>
      <vt:lpstr>Sztab K-21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K-21</dc:title>
  <dc:creator>alicjakoperska@pzht.pl</dc:creator>
  <cp:lastModifiedBy>alicjakoperska@pzht.pl</cp:lastModifiedBy>
  <cp:revision>5</cp:revision>
  <dcterms:created xsi:type="dcterms:W3CDTF">2020-07-20T17:52:27Z</dcterms:created>
  <dcterms:modified xsi:type="dcterms:W3CDTF">2020-07-20T18:32:50Z</dcterms:modified>
</cp:coreProperties>
</file>